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0" r:id="rId2"/>
    <p:sldId id="359" r:id="rId3"/>
    <p:sldId id="258" r:id="rId4"/>
    <p:sldId id="259" r:id="rId5"/>
    <p:sldId id="378" r:id="rId6"/>
    <p:sldId id="270" r:id="rId7"/>
    <p:sldId id="361" r:id="rId8"/>
    <p:sldId id="388" r:id="rId9"/>
    <p:sldId id="269" r:id="rId10"/>
    <p:sldId id="268" r:id="rId11"/>
    <p:sldId id="260" r:id="rId12"/>
    <p:sldId id="38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7456868525014E-2"/>
          <c:y val="8.0734736070992116E-2"/>
          <c:w val="0.92017327277600469"/>
          <c:h val="0.79272407321252503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Schuljahr 2017/18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271-4651-ADCD-F13AF70C98E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271-4651-ADCD-F13AF70C98EA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271-4651-ADCD-F13AF70C98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Mittelschule</c:v>
                </c:pt>
                <c:pt idx="1">
                  <c:v>Realschule</c:v>
                </c:pt>
                <c:pt idx="2">
                  <c:v>Gymnasium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34.549999999999997</c:v>
                </c:pt>
                <c:pt idx="1">
                  <c:v>38.17</c:v>
                </c:pt>
                <c:pt idx="2">
                  <c:v>27.28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1-4651-ADCD-F13AF70C98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rgbClr val="05EBE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95510-36E9-4A43-8F4D-B7CA33459F29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2FA69CB3-CFE1-4B05-A2E6-636F22A98CFA}">
      <dgm:prSet phldrT="[Text]"/>
      <dgm:spPr>
        <a:solidFill>
          <a:srgbClr val="00B0F0"/>
        </a:solidFill>
      </dgm:spPr>
      <dgm:t>
        <a:bodyPr/>
        <a:lstStyle/>
        <a:p>
          <a:r>
            <a:rPr lang="de-DE" b="1" dirty="0"/>
            <a:t>Klassenlehrerprinzip</a:t>
          </a:r>
          <a:r>
            <a:rPr lang="de-DE" dirty="0"/>
            <a:t> / Klassenzimmer als zentraler und personifizierter Unterrichtsraum</a:t>
          </a:r>
        </a:p>
      </dgm:t>
    </dgm:pt>
    <dgm:pt modelId="{A9803038-CF19-46B7-B3FF-575AA6DABCA3}" type="parTrans" cxnId="{DAB0F369-DBF8-4AE0-8217-0B9C29E95A09}">
      <dgm:prSet/>
      <dgm:spPr/>
      <dgm:t>
        <a:bodyPr/>
        <a:lstStyle/>
        <a:p>
          <a:endParaRPr lang="de-DE"/>
        </a:p>
      </dgm:t>
    </dgm:pt>
    <dgm:pt modelId="{17B3F3A6-6D68-4BAF-A473-9A9ACEE12823}" type="sibTrans" cxnId="{DAB0F369-DBF8-4AE0-8217-0B9C29E95A09}">
      <dgm:prSet/>
      <dgm:spPr/>
      <dgm:t>
        <a:bodyPr/>
        <a:lstStyle/>
        <a:p>
          <a:endParaRPr lang="de-DE"/>
        </a:p>
      </dgm:t>
    </dgm:pt>
    <dgm:pt modelId="{7FA545E6-994F-454B-B924-8B98C9BA4153}">
      <dgm:prSet phldrT="[Text]"/>
      <dgm:spPr>
        <a:solidFill>
          <a:srgbClr val="05EBE6"/>
        </a:solidFill>
      </dgm:spPr>
      <dgm:t>
        <a:bodyPr/>
        <a:lstStyle/>
        <a:p>
          <a:r>
            <a:rPr lang="de-DE" dirty="0"/>
            <a:t>Hauptansprechpartner und Vertrauensperson</a:t>
          </a:r>
        </a:p>
      </dgm:t>
    </dgm:pt>
    <dgm:pt modelId="{659C9BAA-BCF3-4450-9C72-E8EF8DAFB0B0}" type="parTrans" cxnId="{F4F69ACF-A7AF-432A-B338-183610998BCC}">
      <dgm:prSet/>
      <dgm:spPr/>
      <dgm:t>
        <a:bodyPr/>
        <a:lstStyle/>
        <a:p>
          <a:endParaRPr lang="de-DE"/>
        </a:p>
      </dgm:t>
    </dgm:pt>
    <dgm:pt modelId="{ECD4934A-9966-458C-BCD1-07D92AB01F4E}" type="sibTrans" cxnId="{F4F69ACF-A7AF-432A-B338-183610998BCC}">
      <dgm:prSet/>
      <dgm:spPr/>
      <dgm:t>
        <a:bodyPr/>
        <a:lstStyle/>
        <a:p>
          <a:endParaRPr lang="de-DE"/>
        </a:p>
      </dgm:t>
    </dgm:pt>
    <dgm:pt modelId="{3BABB4D1-36B8-4DA9-AB39-DFEA5BE652D5}">
      <dgm:prSet phldrT="[Text]"/>
      <dgm:spPr>
        <a:solidFill>
          <a:schemeClr val="tx1"/>
        </a:solidFill>
      </dgm:spPr>
      <dgm:t>
        <a:bodyPr/>
        <a:lstStyle/>
        <a:p>
          <a:r>
            <a:rPr lang="de-DE" dirty="0"/>
            <a:t>Soziales Lernen als wesentlicher Baustein</a:t>
          </a:r>
        </a:p>
      </dgm:t>
    </dgm:pt>
    <dgm:pt modelId="{9DFEA2AB-DA8B-416F-BEF1-6AF951395D52}" type="parTrans" cxnId="{3BC4686B-50DD-4F30-92F9-60545AB8FE65}">
      <dgm:prSet/>
      <dgm:spPr/>
      <dgm:t>
        <a:bodyPr/>
        <a:lstStyle/>
        <a:p>
          <a:endParaRPr lang="de-DE"/>
        </a:p>
      </dgm:t>
    </dgm:pt>
    <dgm:pt modelId="{675FB304-9AFA-4039-8F49-7CB2D636A01F}" type="sibTrans" cxnId="{3BC4686B-50DD-4F30-92F9-60545AB8FE65}">
      <dgm:prSet/>
      <dgm:spPr/>
      <dgm:t>
        <a:bodyPr/>
        <a:lstStyle/>
        <a:p>
          <a:endParaRPr lang="de-DE"/>
        </a:p>
      </dgm:t>
    </dgm:pt>
    <dgm:pt modelId="{77145ECB-1203-4D58-97D2-F5070FA0F1FC}">
      <dgm:prSet phldrT="[Text]" custT="1"/>
      <dgm:spPr>
        <a:solidFill>
          <a:prstClr val="white"/>
        </a:solidFill>
        <a:ln w="15875" cap="rnd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10490" tIns="110490" rIns="110490" bIns="110490" numCol="1" spcCol="127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JaS</a:t>
          </a:r>
        </a:p>
      </dgm:t>
    </dgm:pt>
    <dgm:pt modelId="{DC190E2B-1F9B-463E-881E-5D333E22E472}" type="parTrans" cxnId="{77BD62C6-467C-4D87-B3A1-DC6870CC76C7}">
      <dgm:prSet/>
      <dgm:spPr/>
      <dgm:t>
        <a:bodyPr/>
        <a:lstStyle/>
        <a:p>
          <a:endParaRPr lang="de-DE"/>
        </a:p>
      </dgm:t>
    </dgm:pt>
    <dgm:pt modelId="{8584C5AF-71E1-4DFB-B35A-40992A91AA8B}" type="sibTrans" cxnId="{77BD62C6-467C-4D87-B3A1-DC6870CC76C7}">
      <dgm:prSet/>
      <dgm:spPr/>
      <dgm:t>
        <a:bodyPr/>
        <a:lstStyle/>
        <a:p>
          <a:endParaRPr lang="de-DE"/>
        </a:p>
      </dgm:t>
    </dgm:pt>
    <dgm:pt modelId="{F3DC5CA0-3B3C-4E6D-8208-60D8523A97E7}">
      <dgm:prSet phldrT="[Text]" custT="1"/>
      <dgm:spPr>
        <a:solidFill>
          <a:srgbClr val="05EBE6"/>
        </a:solidFill>
        <a:ln w="15875" cap="rnd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kleine Klassen</a:t>
          </a:r>
        </a:p>
      </dgm:t>
    </dgm:pt>
    <dgm:pt modelId="{FC4469E0-9376-4879-99E5-92C64FA26F88}" type="parTrans" cxnId="{21D57381-6C5B-484A-B57E-BA9A402B75A2}">
      <dgm:prSet/>
      <dgm:spPr/>
      <dgm:t>
        <a:bodyPr/>
        <a:lstStyle/>
        <a:p>
          <a:endParaRPr lang="de-DE"/>
        </a:p>
      </dgm:t>
    </dgm:pt>
    <dgm:pt modelId="{7D6F54E6-52EA-4ABA-8B67-EE260FC7E801}" type="sibTrans" cxnId="{21D57381-6C5B-484A-B57E-BA9A402B75A2}">
      <dgm:prSet/>
      <dgm:spPr/>
      <dgm:t>
        <a:bodyPr/>
        <a:lstStyle/>
        <a:p>
          <a:endParaRPr lang="de-DE"/>
        </a:p>
      </dgm:t>
    </dgm:pt>
    <dgm:pt modelId="{33C8F797-76D3-47B8-9DDB-1F66E1DF9E48}">
      <dgm:prSet phldrT="[Text]" custT="1"/>
      <dgm:spPr>
        <a:solidFill>
          <a:prstClr val="white"/>
        </a:solidFill>
        <a:ln w="15875" cap="rnd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10490" tIns="110490" rIns="110490" bIns="110490" numCol="1" spcCol="127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Beratungslehrer Schulpsychologe Vertrauenslehrer</a:t>
          </a:r>
        </a:p>
      </dgm:t>
    </dgm:pt>
    <dgm:pt modelId="{3D97A99C-FAFE-470B-B8BE-931D2FA68695}" type="parTrans" cxnId="{C3B50FBF-1CDF-4178-A801-5626BDEA4608}">
      <dgm:prSet/>
      <dgm:spPr/>
      <dgm:t>
        <a:bodyPr/>
        <a:lstStyle/>
        <a:p>
          <a:endParaRPr lang="de-DE"/>
        </a:p>
      </dgm:t>
    </dgm:pt>
    <dgm:pt modelId="{C1B826C5-B28E-4925-864C-A7BBE7437582}" type="sibTrans" cxnId="{C3B50FBF-1CDF-4178-A801-5626BDEA4608}">
      <dgm:prSet/>
      <dgm:spPr/>
      <dgm:t>
        <a:bodyPr/>
        <a:lstStyle/>
        <a:p>
          <a:endParaRPr lang="de-DE"/>
        </a:p>
      </dgm:t>
    </dgm:pt>
    <dgm:pt modelId="{FDE46E1C-97CF-429C-BC1E-313A4466E65A}" type="pres">
      <dgm:prSet presAssocID="{4DC95510-36E9-4A43-8F4D-B7CA33459F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B9173E-3E53-4641-AF7D-0B67A15CE6D1}" type="pres">
      <dgm:prSet presAssocID="{2FA69CB3-CFE1-4B05-A2E6-636F22A98CFA}" presName="vertOne" presStyleCnt="0"/>
      <dgm:spPr/>
    </dgm:pt>
    <dgm:pt modelId="{4D15EDF9-10C1-4710-AD21-327E2FE1E184}" type="pres">
      <dgm:prSet presAssocID="{2FA69CB3-CFE1-4B05-A2E6-636F22A98CFA}" presName="txOne" presStyleLbl="node0" presStyleIdx="0" presStyleCnt="1" custLinFactNeighborX="989" custLinFactNeighborY="6318">
        <dgm:presLayoutVars>
          <dgm:chPref val="3"/>
        </dgm:presLayoutVars>
      </dgm:prSet>
      <dgm:spPr/>
    </dgm:pt>
    <dgm:pt modelId="{1EA45618-C520-4C0F-8DD4-F7EDBD06A308}" type="pres">
      <dgm:prSet presAssocID="{2FA69CB3-CFE1-4B05-A2E6-636F22A98CFA}" presName="parTransOne" presStyleCnt="0"/>
      <dgm:spPr/>
    </dgm:pt>
    <dgm:pt modelId="{FFD42B63-92E8-49B4-A6A2-54D0D6281752}" type="pres">
      <dgm:prSet presAssocID="{2FA69CB3-CFE1-4B05-A2E6-636F22A98CFA}" presName="horzOne" presStyleCnt="0"/>
      <dgm:spPr/>
    </dgm:pt>
    <dgm:pt modelId="{82469360-386B-415A-9116-F8EDA48B950F}" type="pres">
      <dgm:prSet presAssocID="{7FA545E6-994F-454B-B924-8B98C9BA4153}" presName="vertTwo" presStyleCnt="0"/>
      <dgm:spPr/>
    </dgm:pt>
    <dgm:pt modelId="{493D64D4-BFA6-4B88-8553-0BE204636D00}" type="pres">
      <dgm:prSet presAssocID="{7FA545E6-994F-454B-B924-8B98C9BA4153}" presName="txTwo" presStyleLbl="node2" presStyleIdx="0" presStyleCnt="2">
        <dgm:presLayoutVars>
          <dgm:chPref val="3"/>
        </dgm:presLayoutVars>
      </dgm:prSet>
      <dgm:spPr/>
    </dgm:pt>
    <dgm:pt modelId="{66C1DAC1-D65F-47BD-9F80-38C05C41163A}" type="pres">
      <dgm:prSet presAssocID="{7FA545E6-994F-454B-B924-8B98C9BA4153}" presName="parTransTwo" presStyleCnt="0"/>
      <dgm:spPr/>
    </dgm:pt>
    <dgm:pt modelId="{446F41AE-5603-4970-8256-E72E298C2147}" type="pres">
      <dgm:prSet presAssocID="{7FA545E6-994F-454B-B924-8B98C9BA4153}" presName="horzTwo" presStyleCnt="0"/>
      <dgm:spPr/>
    </dgm:pt>
    <dgm:pt modelId="{077B3E1C-6934-4A31-A62B-2D7B672BA0C6}" type="pres">
      <dgm:prSet presAssocID="{3BABB4D1-36B8-4DA9-AB39-DFEA5BE652D5}" presName="vertThree" presStyleCnt="0"/>
      <dgm:spPr/>
    </dgm:pt>
    <dgm:pt modelId="{707F1557-9E42-4E2D-970E-FAC6F67E8C74}" type="pres">
      <dgm:prSet presAssocID="{3BABB4D1-36B8-4DA9-AB39-DFEA5BE652D5}" presName="txThree" presStyleLbl="node3" presStyleIdx="0" presStyleCnt="3">
        <dgm:presLayoutVars>
          <dgm:chPref val="3"/>
        </dgm:presLayoutVars>
      </dgm:prSet>
      <dgm:spPr/>
    </dgm:pt>
    <dgm:pt modelId="{572389BD-E042-4FFB-A009-6F306FC1BE05}" type="pres">
      <dgm:prSet presAssocID="{3BABB4D1-36B8-4DA9-AB39-DFEA5BE652D5}" presName="horzThree" presStyleCnt="0"/>
      <dgm:spPr/>
    </dgm:pt>
    <dgm:pt modelId="{1ACFED33-AF69-473A-BCEE-BE3769EB72F8}" type="pres">
      <dgm:prSet presAssocID="{675FB304-9AFA-4039-8F49-7CB2D636A01F}" presName="sibSpaceThree" presStyleCnt="0"/>
      <dgm:spPr/>
    </dgm:pt>
    <dgm:pt modelId="{95137F33-8EF9-49BA-B0AD-B5DE84AABD0F}" type="pres">
      <dgm:prSet presAssocID="{77145ECB-1203-4D58-97D2-F5070FA0F1FC}" presName="vertThree" presStyleCnt="0"/>
      <dgm:spPr/>
    </dgm:pt>
    <dgm:pt modelId="{DCDB9404-00FD-49CE-B2E2-6298BCD3065A}" type="pres">
      <dgm:prSet presAssocID="{77145ECB-1203-4D58-97D2-F5070FA0F1FC}" presName="txThree" presStyleLbl="node3" presStyleIdx="1" presStyleCnt="3" custLinFactNeighborX="236" custLinFactNeighborY="-803">
        <dgm:presLayoutVars>
          <dgm:chPref val="3"/>
        </dgm:presLayoutVars>
      </dgm:prSet>
      <dgm:spPr>
        <a:xfrm>
          <a:off x="3152270" y="3387312"/>
          <a:ext cx="3024170" cy="1527381"/>
        </a:xfrm>
        <a:prstGeom prst="roundRect">
          <a:avLst>
            <a:gd name="adj" fmla="val 10000"/>
          </a:avLst>
        </a:prstGeom>
      </dgm:spPr>
    </dgm:pt>
    <dgm:pt modelId="{A4C2A5C8-E3B5-4F4D-96CB-20D3A080BA0B}" type="pres">
      <dgm:prSet presAssocID="{77145ECB-1203-4D58-97D2-F5070FA0F1FC}" presName="horzThree" presStyleCnt="0"/>
      <dgm:spPr/>
    </dgm:pt>
    <dgm:pt modelId="{133B5B4D-BA78-428B-9784-EF5C5D5EAC55}" type="pres">
      <dgm:prSet presAssocID="{ECD4934A-9966-458C-BCD1-07D92AB01F4E}" presName="sibSpaceTwo" presStyleCnt="0"/>
      <dgm:spPr/>
    </dgm:pt>
    <dgm:pt modelId="{89B2E2F2-90A7-4B18-8E45-1EED0AF3E8D2}" type="pres">
      <dgm:prSet presAssocID="{F3DC5CA0-3B3C-4E6D-8208-60D8523A97E7}" presName="vertTwo" presStyleCnt="0"/>
      <dgm:spPr/>
    </dgm:pt>
    <dgm:pt modelId="{E842F987-1084-4918-B34D-D9D65605D119}" type="pres">
      <dgm:prSet presAssocID="{F3DC5CA0-3B3C-4E6D-8208-60D8523A97E7}" presName="txTwo" presStyleLbl="node2" presStyleIdx="1" presStyleCnt="2">
        <dgm:presLayoutVars>
          <dgm:chPref val="3"/>
        </dgm:presLayoutVars>
      </dgm:prSet>
      <dgm:spPr>
        <a:xfrm>
          <a:off x="6430471" y="1695489"/>
          <a:ext cx="3024170" cy="1527381"/>
        </a:xfrm>
        <a:prstGeom prst="roundRect">
          <a:avLst>
            <a:gd name="adj" fmla="val 10000"/>
          </a:avLst>
        </a:prstGeom>
      </dgm:spPr>
    </dgm:pt>
    <dgm:pt modelId="{BCF53BDD-4C00-4678-BEE8-34294946FE4B}" type="pres">
      <dgm:prSet presAssocID="{F3DC5CA0-3B3C-4E6D-8208-60D8523A97E7}" presName="parTransTwo" presStyleCnt="0"/>
      <dgm:spPr/>
    </dgm:pt>
    <dgm:pt modelId="{CC420406-657C-4767-96C4-3AD7AB3157EC}" type="pres">
      <dgm:prSet presAssocID="{F3DC5CA0-3B3C-4E6D-8208-60D8523A97E7}" presName="horzTwo" presStyleCnt="0"/>
      <dgm:spPr/>
    </dgm:pt>
    <dgm:pt modelId="{ACBDE41E-4FA9-42E7-AF04-66980AEAC52E}" type="pres">
      <dgm:prSet presAssocID="{33C8F797-76D3-47B8-9DDB-1F66E1DF9E48}" presName="vertThree" presStyleCnt="0"/>
      <dgm:spPr/>
    </dgm:pt>
    <dgm:pt modelId="{80FEDB79-43D6-4F39-8850-D43AA079AF99}" type="pres">
      <dgm:prSet presAssocID="{33C8F797-76D3-47B8-9DDB-1F66E1DF9E48}" presName="txThree" presStyleLbl="node3" presStyleIdx="2" presStyleCnt="3" custLinFactNeighborX="1366" custLinFactNeighborY="-803">
        <dgm:presLayoutVars>
          <dgm:chPref val="3"/>
        </dgm:presLayoutVars>
      </dgm:prSet>
      <dgm:spPr>
        <a:xfrm>
          <a:off x="6430471" y="3387312"/>
          <a:ext cx="3024170" cy="1527381"/>
        </a:xfrm>
        <a:prstGeom prst="roundRect">
          <a:avLst>
            <a:gd name="adj" fmla="val 10000"/>
          </a:avLst>
        </a:prstGeom>
      </dgm:spPr>
    </dgm:pt>
    <dgm:pt modelId="{BE8AAC3C-4453-4B8D-B8A8-C69D91ADBE62}" type="pres">
      <dgm:prSet presAssocID="{33C8F797-76D3-47B8-9DDB-1F66E1DF9E48}" presName="horzThree" presStyleCnt="0"/>
      <dgm:spPr/>
    </dgm:pt>
  </dgm:ptLst>
  <dgm:cxnLst>
    <dgm:cxn modelId="{FF2D172E-668E-46DF-AD98-A8E694198BF4}" type="presOf" srcId="{2FA69CB3-CFE1-4B05-A2E6-636F22A98CFA}" destId="{4D15EDF9-10C1-4710-AD21-327E2FE1E184}" srcOrd="0" destOrd="0" presId="urn:microsoft.com/office/officeart/2005/8/layout/hierarchy4"/>
    <dgm:cxn modelId="{B6B3B939-4FA9-4DE1-AAF2-B3484A562ED2}" type="presOf" srcId="{F3DC5CA0-3B3C-4E6D-8208-60D8523A97E7}" destId="{E842F987-1084-4918-B34D-D9D65605D119}" srcOrd="0" destOrd="0" presId="urn:microsoft.com/office/officeart/2005/8/layout/hierarchy4"/>
    <dgm:cxn modelId="{DAB0F369-DBF8-4AE0-8217-0B9C29E95A09}" srcId="{4DC95510-36E9-4A43-8F4D-B7CA33459F29}" destId="{2FA69CB3-CFE1-4B05-A2E6-636F22A98CFA}" srcOrd="0" destOrd="0" parTransId="{A9803038-CF19-46B7-B3FF-575AA6DABCA3}" sibTransId="{17B3F3A6-6D68-4BAF-A473-9A9ACEE12823}"/>
    <dgm:cxn modelId="{3BC4686B-50DD-4F30-92F9-60545AB8FE65}" srcId="{7FA545E6-994F-454B-B924-8B98C9BA4153}" destId="{3BABB4D1-36B8-4DA9-AB39-DFEA5BE652D5}" srcOrd="0" destOrd="0" parTransId="{9DFEA2AB-DA8B-416F-BEF1-6AF951395D52}" sibTransId="{675FB304-9AFA-4039-8F49-7CB2D636A01F}"/>
    <dgm:cxn modelId="{C82B636E-3211-4C42-922C-A69B6436DA58}" type="presOf" srcId="{3BABB4D1-36B8-4DA9-AB39-DFEA5BE652D5}" destId="{707F1557-9E42-4E2D-970E-FAC6F67E8C74}" srcOrd="0" destOrd="0" presId="urn:microsoft.com/office/officeart/2005/8/layout/hierarchy4"/>
    <dgm:cxn modelId="{30A46359-D40D-47A8-B6A5-2A554FBDB93F}" type="presOf" srcId="{77145ECB-1203-4D58-97D2-F5070FA0F1FC}" destId="{DCDB9404-00FD-49CE-B2E2-6298BCD3065A}" srcOrd="0" destOrd="0" presId="urn:microsoft.com/office/officeart/2005/8/layout/hierarchy4"/>
    <dgm:cxn modelId="{21D57381-6C5B-484A-B57E-BA9A402B75A2}" srcId="{2FA69CB3-CFE1-4B05-A2E6-636F22A98CFA}" destId="{F3DC5CA0-3B3C-4E6D-8208-60D8523A97E7}" srcOrd="1" destOrd="0" parTransId="{FC4469E0-9376-4879-99E5-92C64FA26F88}" sibTransId="{7D6F54E6-52EA-4ABA-8B67-EE260FC7E801}"/>
    <dgm:cxn modelId="{FACAA290-1A69-43A1-9BE6-0BF541A4FB8E}" type="presOf" srcId="{33C8F797-76D3-47B8-9DDB-1F66E1DF9E48}" destId="{80FEDB79-43D6-4F39-8850-D43AA079AF99}" srcOrd="0" destOrd="0" presId="urn:microsoft.com/office/officeart/2005/8/layout/hierarchy4"/>
    <dgm:cxn modelId="{547689B1-AA5A-4113-B153-E76AF3CD7EDB}" type="presOf" srcId="{7FA545E6-994F-454B-B924-8B98C9BA4153}" destId="{493D64D4-BFA6-4B88-8553-0BE204636D00}" srcOrd="0" destOrd="0" presId="urn:microsoft.com/office/officeart/2005/8/layout/hierarchy4"/>
    <dgm:cxn modelId="{C3B50FBF-1CDF-4178-A801-5626BDEA4608}" srcId="{F3DC5CA0-3B3C-4E6D-8208-60D8523A97E7}" destId="{33C8F797-76D3-47B8-9DDB-1F66E1DF9E48}" srcOrd="0" destOrd="0" parTransId="{3D97A99C-FAFE-470B-B8BE-931D2FA68695}" sibTransId="{C1B826C5-B28E-4925-864C-A7BBE7437582}"/>
    <dgm:cxn modelId="{77BD62C6-467C-4D87-B3A1-DC6870CC76C7}" srcId="{7FA545E6-994F-454B-B924-8B98C9BA4153}" destId="{77145ECB-1203-4D58-97D2-F5070FA0F1FC}" srcOrd="1" destOrd="0" parTransId="{DC190E2B-1F9B-463E-881E-5D333E22E472}" sibTransId="{8584C5AF-71E1-4DFB-B35A-40992A91AA8B}"/>
    <dgm:cxn modelId="{997081CD-401A-4F34-A080-FD3C0F44C059}" type="presOf" srcId="{4DC95510-36E9-4A43-8F4D-B7CA33459F29}" destId="{FDE46E1C-97CF-429C-BC1E-313A4466E65A}" srcOrd="0" destOrd="0" presId="urn:microsoft.com/office/officeart/2005/8/layout/hierarchy4"/>
    <dgm:cxn modelId="{F4F69ACF-A7AF-432A-B338-183610998BCC}" srcId="{2FA69CB3-CFE1-4B05-A2E6-636F22A98CFA}" destId="{7FA545E6-994F-454B-B924-8B98C9BA4153}" srcOrd="0" destOrd="0" parTransId="{659C9BAA-BCF3-4450-9C72-E8EF8DAFB0B0}" sibTransId="{ECD4934A-9966-458C-BCD1-07D92AB01F4E}"/>
    <dgm:cxn modelId="{04BE5835-81F9-4DB1-A31A-B2E92ECE4885}" type="presParOf" srcId="{FDE46E1C-97CF-429C-BC1E-313A4466E65A}" destId="{B9B9173E-3E53-4641-AF7D-0B67A15CE6D1}" srcOrd="0" destOrd="0" presId="urn:microsoft.com/office/officeart/2005/8/layout/hierarchy4"/>
    <dgm:cxn modelId="{80F8F891-EEFD-4129-8756-EAEDAD18792A}" type="presParOf" srcId="{B9B9173E-3E53-4641-AF7D-0B67A15CE6D1}" destId="{4D15EDF9-10C1-4710-AD21-327E2FE1E184}" srcOrd="0" destOrd="0" presId="urn:microsoft.com/office/officeart/2005/8/layout/hierarchy4"/>
    <dgm:cxn modelId="{A5884445-A3DA-40FA-ABBC-C74BA392AF0B}" type="presParOf" srcId="{B9B9173E-3E53-4641-AF7D-0B67A15CE6D1}" destId="{1EA45618-C520-4C0F-8DD4-F7EDBD06A308}" srcOrd="1" destOrd="0" presId="urn:microsoft.com/office/officeart/2005/8/layout/hierarchy4"/>
    <dgm:cxn modelId="{9A9FB816-48E2-434B-B6CB-5C0996DDF0DB}" type="presParOf" srcId="{B9B9173E-3E53-4641-AF7D-0B67A15CE6D1}" destId="{FFD42B63-92E8-49B4-A6A2-54D0D6281752}" srcOrd="2" destOrd="0" presId="urn:microsoft.com/office/officeart/2005/8/layout/hierarchy4"/>
    <dgm:cxn modelId="{C5C44D7F-7EC0-41A1-B44A-6888E36C63B2}" type="presParOf" srcId="{FFD42B63-92E8-49B4-A6A2-54D0D6281752}" destId="{82469360-386B-415A-9116-F8EDA48B950F}" srcOrd="0" destOrd="0" presId="urn:microsoft.com/office/officeart/2005/8/layout/hierarchy4"/>
    <dgm:cxn modelId="{866C5856-D207-445B-8D38-011873B26E99}" type="presParOf" srcId="{82469360-386B-415A-9116-F8EDA48B950F}" destId="{493D64D4-BFA6-4B88-8553-0BE204636D00}" srcOrd="0" destOrd="0" presId="urn:microsoft.com/office/officeart/2005/8/layout/hierarchy4"/>
    <dgm:cxn modelId="{3B7216A9-19F6-4ABC-A6CC-900FD42D3114}" type="presParOf" srcId="{82469360-386B-415A-9116-F8EDA48B950F}" destId="{66C1DAC1-D65F-47BD-9F80-38C05C41163A}" srcOrd="1" destOrd="0" presId="urn:microsoft.com/office/officeart/2005/8/layout/hierarchy4"/>
    <dgm:cxn modelId="{08F0D5B7-D763-420D-8E77-FF5D0426E169}" type="presParOf" srcId="{82469360-386B-415A-9116-F8EDA48B950F}" destId="{446F41AE-5603-4970-8256-E72E298C2147}" srcOrd="2" destOrd="0" presId="urn:microsoft.com/office/officeart/2005/8/layout/hierarchy4"/>
    <dgm:cxn modelId="{343C8E38-E7EB-4B80-B158-010AB4AC809D}" type="presParOf" srcId="{446F41AE-5603-4970-8256-E72E298C2147}" destId="{077B3E1C-6934-4A31-A62B-2D7B672BA0C6}" srcOrd="0" destOrd="0" presId="urn:microsoft.com/office/officeart/2005/8/layout/hierarchy4"/>
    <dgm:cxn modelId="{C46B2CCE-7687-47EE-BB1A-EDEB43BCC0F9}" type="presParOf" srcId="{077B3E1C-6934-4A31-A62B-2D7B672BA0C6}" destId="{707F1557-9E42-4E2D-970E-FAC6F67E8C74}" srcOrd="0" destOrd="0" presId="urn:microsoft.com/office/officeart/2005/8/layout/hierarchy4"/>
    <dgm:cxn modelId="{D2CC5154-BEF8-4BCF-8610-802A818AD384}" type="presParOf" srcId="{077B3E1C-6934-4A31-A62B-2D7B672BA0C6}" destId="{572389BD-E042-4FFB-A009-6F306FC1BE05}" srcOrd="1" destOrd="0" presId="urn:microsoft.com/office/officeart/2005/8/layout/hierarchy4"/>
    <dgm:cxn modelId="{EE2664EC-0591-45D8-BB53-935251FF6A96}" type="presParOf" srcId="{446F41AE-5603-4970-8256-E72E298C2147}" destId="{1ACFED33-AF69-473A-BCEE-BE3769EB72F8}" srcOrd="1" destOrd="0" presId="urn:microsoft.com/office/officeart/2005/8/layout/hierarchy4"/>
    <dgm:cxn modelId="{BEC4C8F3-CED1-4183-ABAC-3672FEC1DE2C}" type="presParOf" srcId="{446F41AE-5603-4970-8256-E72E298C2147}" destId="{95137F33-8EF9-49BA-B0AD-B5DE84AABD0F}" srcOrd="2" destOrd="0" presId="urn:microsoft.com/office/officeart/2005/8/layout/hierarchy4"/>
    <dgm:cxn modelId="{867158CE-5B2E-4ACC-997D-387D87D85CBD}" type="presParOf" srcId="{95137F33-8EF9-49BA-B0AD-B5DE84AABD0F}" destId="{DCDB9404-00FD-49CE-B2E2-6298BCD3065A}" srcOrd="0" destOrd="0" presId="urn:microsoft.com/office/officeart/2005/8/layout/hierarchy4"/>
    <dgm:cxn modelId="{17CC0CA0-E8CD-4DA1-9272-74C956BDDC65}" type="presParOf" srcId="{95137F33-8EF9-49BA-B0AD-B5DE84AABD0F}" destId="{A4C2A5C8-E3B5-4F4D-96CB-20D3A080BA0B}" srcOrd="1" destOrd="0" presId="urn:microsoft.com/office/officeart/2005/8/layout/hierarchy4"/>
    <dgm:cxn modelId="{41FDE6A3-7CBE-4247-B4D7-A107128AA0CF}" type="presParOf" srcId="{FFD42B63-92E8-49B4-A6A2-54D0D6281752}" destId="{133B5B4D-BA78-428B-9784-EF5C5D5EAC55}" srcOrd="1" destOrd="0" presId="urn:microsoft.com/office/officeart/2005/8/layout/hierarchy4"/>
    <dgm:cxn modelId="{70E11545-EF86-4FF2-8388-82C8E9281AA8}" type="presParOf" srcId="{FFD42B63-92E8-49B4-A6A2-54D0D6281752}" destId="{89B2E2F2-90A7-4B18-8E45-1EED0AF3E8D2}" srcOrd="2" destOrd="0" presId="urn:microsoft.com/office/officeart/2005/8/layout/hierarchy4"/>
    <dgm:cxn modelId="{71B3B7C4-2F14-40A7-A7FC-14AD2CCB235C}" type="presParOf" srcId="{89B2E2F2-90A7-4B18-8E45-1EED0AF3E8D2}" destId="{E842F987-1084-4918-B34D-D9D65605D119}" srcOrd="0" destOrd="0" presId="urn:microsoft.com/office/officeart/2005/8/layout/hierarchy4"/>
    <dgm:cxn modelId="{E6B43474-083A-404A-B392-A4E4035674E8}" type="presParOf" srcId="{89B2E2F2-90A7-4B18-8E45-1EED0AF3E8D2}" destId="{BCF53BDD-4C00-4678-BEE8-34294946FE4B}" srcOrd="1" destOrd="0" presId="urn:microsoft.com/office/officeart/2005/8/layout/hierarchy4"/>
    <dgm:cxn modelId="{6CD7D108-3BC8-4A11-93E5-A1E4FE495944}" type="presParOf" srcId="{89B2E2F2-90A7-4B18-8E45-1EED0AF3E8D2}" destId="{CC420406-657C-4767-96C4-3AD7AB3157EC}" srcOrd="2" destOrd="0" presId="urn:microsoft.com/office/officeart/2005/8/layout/hierarchy4"/>
    <dgm:cxn modelId="{584AE394-997A-4D56-BC25-CF311E3A72DC}" type="presParOf" srcId="{CC420406-657C-4767-96C4-3AD7AB3157EC}" destId="{ACBDE41E-4FA9-42E7-AF04-66980AEAC52E}" srcOrd="0" destOrd="0" presId="urn:microsoft.com/office/officeart/2005/8/layout/hierarchy4"/>
    <dgm:cxn modelId="{B630DC6B-8CA4-4FF1-8A61-2FAFB0423F05}" type="presParOf" srcId="{ACBDE41E-4FA9-42E7-AF04-66980AEAC52E}" destId="{80FEDB79-43D6-4F39-8850-D43AA079AF99}" srcOrd="0" destOrd="0" presId="urn:microsoft.com/office/officeart/2005/8/layout/hierarchy4"/>
    <dgm:cxn modelId="{DA45D1A6-1636-4578-8B7D-9533CC6C0898}" type="presParOf" srcId="{ACBDE41E-4FA9-42E7-AF04-66980AEAC52E}" destId="{BE8AAC3C-4453-4B8D-B8A8-C69D91ADBE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95510-36E9-4A43-8F4D-B7CA33459F29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2FA69CB3-CFE1-4B05-A2E6-636F22A98CFA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/>
            <a:t>Vorbereitung auf die erfolgreiche berufliche Ausbildung</a:t>
          </a:r>
        </a:p>
      </dgm:t>
    </dgm:pt>
    <dgm:pt modelId="{A9803038-CF19-46B7-B3FF-575AA6DABCA3}" type="parTrans" cxnId="{DAB0F369-DBF8-4AE0-8217-0B9C29E95A09}">
      <dgm:prSet/>
      <dgm:spPr/>
      <dgm:t>
        <a:bodyPr/>
        <a:lstStyle/>
        <a:p>
          <a:endParaRPr lang="de-DE"/>
        </a:p>
      </dgm:t>
    </dgm:pt>
    <dgm:pt modelId="{17B3F3A6-6D68-4BAF-A473-9A9ACEE12823}" type="sibTrans" cxnId="{DAB0F369-DBF8-4AE0-8217-0B9C29E95A09}">
      <dgm:prSet/>
      <dgm:spPr/>
      <dgm:t>
        <a:bodyPr/>
        <a:lstStyle/>
        <a:p>
          <a:endParaRPr lang="de-DE"/>
        </a:p>
      </dgm:t>
    </dgm:pt>
    <dgm:pt modelId="{7FA545E6-994F-454B-B924-8B98C9BA4153}">
      <dgm:prSet phldrT="[Text]" custT="1"/>
      <dgm:spPr>
        <a:solidFill>
          <a:srgbClr val="05EBE6"/>
        </a:solidFill>
      </dgm:spPr>
      <dgm:t>
        <a:bodyPr/>
        <a:lstStyle/>
        <a:p>
          <a:r>
            <a:rPr lang="de-DE" sz="4000" dirty="0"/>
            <a:t>persönliche und individuelle Betreuung der Praktika</a:t>
          </a:r>
        </a:p>
      </dgm:t>
    </dgm:pt>
    <dgm:pt modelId="{659C9BAA-BCF3-4450-9C72-E8EF8DAFB0B0}" type="parTrans" cxnId="{F4F69ACF-A7AF-432A-B338-183610998BCC}">
      <dgm:prSet/>
      <dgm:spPr/>
      <dgm:t>
        <a:bodyPr/>
        <a:lstStyle/>
        <a:p>
          <a:endParaRPr lang="de-DE"/>
        </a:p>
      </dgm:t>
    </dgm:pt>
    <dgm:pt modelId="{ECD4934A-9966-458C-BCD1-07D92AB01F4E}" type="sibTrans" cxnId="{F4F69ACF-A7AF-432A-B338-183610998BCC}">
      <dgm:prSet/>
      <dgm:spPr/>
      <dgm:t>
        <a:bodyPr/>
        <a:lstStyle/>
        <a:p>
          <a:endParaRPr lang="de-DE"/>
        </a:p>
      </dgm:t>
    </dgm:pt>
    <dgm:pt modelId="{3BABB4D1-36B8-4DA9-AB39-DFEA5BE652D5}">
      <dgm:prSet phldrT="[Text]" custT="1"/>
      <dgm:spPr>
        <a:solidFill>
          <a:schemeClr val="tx1"/>
        </a:solidFill>
      </dgm:spPr>
      <dgm:t>
        <a:bodyPr/>
        <a:lstStyle/>
        <a:p>
          <a:r>
            <a:rPr lang="de-DE" sz="2800" dirty="0"/>
            <a:t>enge</a:t>
          </a:r>
          <a:r>
            <a:rPr lang="de-DE" sz="2800" baseline="0" dirty="0"/>
            <a:t> Kooperation mit der Agentur für Arbeit</a:t>
          </a:r>
          <a:endParaRPr lang="de-DE" sz="2800" dirty="0"/>
        </a:p>
      </dgm:t>
    </dgm:pt>
    <dgm:pt modelId="{9DFEA2AB-DA8B-416F-BEF1-6AF951395D52}" type="parTrans" cxnId="{3BC4686B-50DD-4F30-92F9-60545AB8FE65}">
      <dgm:prSet/>
      <dgm:spPr/>
      <dgm:t>
        <a:bodyPr/>
        <a:lstStyle/>
        <a:p>
          <a:endParaRPr lang="de-DE"/>
        </a:p>
      </dgm:t>
    </dgm:pt>
    <dgm:pt modelId="{675FB304-9AFA-4039-8F49-7CB2D636A01F}" type="sibTrans" cxnId="{3BC4686B-50DD-4F30-92F9-60545AB8FE65}">
      <dgm:prSet/>
      <dgm:spPr/>
      <dgm:t>
        <a:bodyPr/>
        <a:lstStyle/>
        <a:p>
          <a:endParaRPr lang="de-DE"/>
        </a:p>
      </dgm:t>
    </dgm:pt>
    <dgm:pt modelId="{77145ECB-1203-4D58-97D2-F5070FA0F1FC}">
      <dgm:prSet phldrT="[Text]" custT="1"/>
      <dgm:spPr>
        <a:solidFill>
          <a:schemeClr val="tx1"/>
        </a:solidFill>
      </dgm:spPr>
      <dgm:t>
        <a:bodyPr/>
        <a:lstStyle/>
        <a:p>
          <a:r>
            <a:rPr lang="de-DE" sz="2800" dirty="0"/>
            <a:t>Partnerschaft mit der regionalen Wirtschaft</a:t>
          </a:r>
        </a:p>
      </dgm:t>
    </dgm:pt>
    <dgm:pt modelId="{DC190E2B-1F9B-463E-881E-5D333E22E472}" type="parTrans" cxnId="{77BD62C6-467C-4D87-B3A1-DC6870CC76C7}">
      <dgm:prSet/>
      <dgm:spPr/>
      <dgm:t>
        <a:bodyPr/>
        <a:lstStyle/>
        <a:p>
          <a:endParaRPr lang="de-DE"/>
        </a:p>
      </dgm:t>
    </dgm:pt>
    <dgm:pt modelId="{8584C5AF-71E1-4DFB-B35A-40992A91AA8B}" type="sibTrans" cxnId="{77BD62C6-467C-4D87-B3A1-DC6870CC76C7}">
      <dgm:prSet/>
      <dgm:spPr/>
      <dgm:t>
        <a:bodyPr/>
        <a:lstStyle/>
        <a:p>
          <a:endParaRPr lang="de-DE"/>
        </a:p>
      </dgm:t>
    </dgm:pt>
    <dgm:pt modelId="{F3DC5CA0-3B3C-4E6D-8208-60D8523A97E7}">
      <dgm:prSet phldrT="[Text]"/>
      <dgm:spPr>
        <a:solidFill>
          <a:srgbClr val="05EBE6"/>
        </a:solidFill>
      </dgm:spPr>
      <dgm:t>
        <a:bodyPr/>
        <a:lstStyle/>
        <a:p>
          <a:r>
            <a:rPr lang="de-DE" dirty="0"/>
            <a:t>berufsorientierende Zweige (T / W / S)</a:t>
          </a:r>
        </a:p>
      </dgm:t>
    </dgm:pt>
    <dgm:pt modelId="{FC4469E0-9376-4879-99E5-92C64FA26F88}" type="parTrans" cxnId="{21D57381-6C5B-484A-B57E-BA9A402B75A2}">
      <dgm:prSet/>
      <dgm:spPr/>
      <dgm:t>
        <a:bodyPr/>
        <a:lstStyle/>
        <a:p>
          <a:endParaRPr lang="de-DE"/>
        </a:p>
      </dgm:t>
    </dgm:pt>
    <dgm:pt modelId="{7D6F54E6-52EA-4ABA-8B67-EE260FC7E801}" type="sibTrans" cxnId="{21D57381-6C5B-484A-B57E-BA9A402B75A2}">
      <dgm:prSet/>
      <dgm:spPr/>
      <dgm:t>
        <a:bodyPr/>
        <a:lstStyle/>
        <a:p>
          <a:endParaRPr lang="de-DE"/>
        </a:p>
      </dgm:t>
    </dgm:pt>
    <dgm:pt modelId="{33C8F797-76D3-47B8-9DDB-1F66E1DF9E48}">
      <dgm:prSet phldrT="[Text]" custT="1"/>
      <dgm:spPr>
        <a:solidFill>
          <a:schemeClr val="tx1"/>
        </a:solidFill>
      </dgm:spPr>
      <dgm:t>
        <a:bodyPr/>
        <a:lstStyle/>
        <a:p>
          <a:r>
            <a:rPr lang="de-DE" sz="2800" dirty="0"/>
            <a:t>Berufseinstiegs-begleiter</a:t>
          </a:r>
        </a:p>
      </dgm:t>
    </dgm:pt>
    <dgm:pt modelId="{3D97A99C-FAFE-470B-B8BE-931D2FA68695}" type="parTrans" cxnId="{C3B50FBF-1CDF-4178-A801-5626BDEA4608}">
      <dgm:prSet/>
      <dgm:spPr/>
      <dgm:t>
        <a:bodyPr/>
        <a:lstStyle/>
        <a:p>
          <a:endParaRPr lang="de-DE"/>
        </a:p>
      </dgm:t>
    </dgm:pt>
    <dgm:pt modelId="{C1B826C5-B28E-4925-864C-A7BBE7437582}" type="sibTrans" cxnId="{C3B50FBF-1CDF-4178-A801-5626BDEA4608}">
      <dgm:prSet/>
      <dgm:spPr/>
      <dgm:t>
        <a:bodyPr/>
        <a:lstStyle/>
        <a:p>
          <a:endParaRPr lang="de-DE"/>
        </a:p>
      </dgm:t>
    </dgm:pt>
    <dgm:pt modelId="{FDE46E1C-97CF-429C-BC1E-313A4466E65A}" type="pres">
      <dgm:prSet presAssocID="{4DC95510-36E9-4A43-8F4D-B7CA33459F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B9173E-3E53-4641-AF7D-0B67A15CE6D1}" type="pres">
      <dgm:prSet presAssocID="{2FA69CB3-CFE1-4B05-A2E6-636F22A98CFA}" presName="vertOne" presStyleCnt="0"/>
      <dgm:spPr/>
    </dgm:pt>
    <dgm:pt modelId="{4D15EDF9-10C1-4710-AD21-327E2FE1E184}" type="pres">
      <dgm:prSet presAssocID="{2FA69CB3-CFE1-4B05-A2E6-636F22A98CFA}" presName="txOne" presStyleLbl="node0" presStyleIdx="0" presStyleCnt="1">
        <dgm:presLayoutVars>
          <dgm:chPref val="3"/>
        </dgm:presLayoutVars>
      </dgm:prSet>
      <dgm:spPr/>
    </dgm:pt>
    <dgm:pt modelId="{1EA45618-C520-4C0F-8DD4-F7EDBD06A308}" type="pres">
      <dgm:prSet presAssocID="{2FA69CB3-CFE1-4B05-A2E6-636F22A98CFA}" presName="parTransOne" presStyleCnt="0"/>
      <dgm:spPr/>
    </dgm:pt>
    <dgm:pt modelId="{FFD42B63-92E8-49B4-A6A2-54D0D6281752}" type="pres">
      <dgm:prSet presAssocID="{2FA69CB3-CFE1-4B05-A2E6-636F22A98CFA}" presName="horzOne" presStyleCnt="0"/>
      <dgm:spPr/>
    </dgm:pt>
    <dgm:pt modelId="{82469360-386B-415A-9116-F8EDA48B950F}" type="pres">
      <dgm:prSet presAssocID="{7FA545E6-994F-454B-B924-8B98C9BA4153}" presName="vertTwo" presStyleCnt="0"/>
      <dgm:spPr/>
    </dgm:pt>
    <dgm:pt modelId="{493D64D4-BFA6-4B88-8553-0BE204636D00}" type="pres">
      <dgm:prSet presAssocID="{7FA545E6-994F-454B-B924-8B98C9BA4153}" presName="txTwo" presStyleLbl="node2" presStyleIdx="0" presStyleCnt="2">
        <dgm:presLayoutVars>
          <dgm:chPref val="3"/>
        </dgm:presLayoutVars>
      </dgm:prSet>
      <dgm:spPr/>
    </dgm:pt>
    <dgm:pt modelId="{66C1DAC1-D65F-47BD-9F80-38C05C41163A}" type="pres">
      <dgm:prSet presAssocID="{7FA545E6-994F-454B-B924-8B98C9BA4153}" presName="parTransTwo" presStyleCnt="0"/>
      <dgm:spPr/>
    </dgm:pt>
    <dgm:pt modelId="{446F41AE-5603-4970-8256-E72E298C2147}" type="pres">
      <dgm:prSet presAssocID="{7FA545E6-994F-454B-B924-8B98C9BA4153}" presName="horzTwo" presStyleCnt="0"/>
      <dgm:spPr/>
    </dgm:pt>
    <dgm:pt modelId="{077B3E1C-6934-4A31-A62B-2D7B672BA0C6}" type="pres">
      <dgm:prSet presAssocID="{3BABB4D1-36B8-4DA9-AB39-DFEA5BE652D5}" presName="vertThree" presStyleCnt="0"/>
      <dgm:spPr/>
    </dgm:pt>
    <dgm:pt modelId="{707F1557-9E42-4E2D-970E-FAC6F67E8C74}" type="pres">
      <dgm:prSet presAssocID="{3BABB4D1-36B8-4DA9-AB39-DFEA5BE652D5}" presName="txThree" presStyleLbl="node3" presStyleIdx="0" presStyleCnt="3">
        <dgm:presLayoutVars>
          <dgm:chPref val="3"/>
        </dgm:presLayoutVars>
      </dgm:prSet>
      <dgm:spPr/>
    </dgm:pt>
    <dgm:pt modelId="{572389BD-E042-4FFB-A009-6F306FC1BE05}" type="pres">
      <dgm:prSet presAssocID="{3BABB4D1-36B8-4DA9-AB39-DFEA5BE652D5}" presName="horzThree" presStyleCnt="0"/>
      <dgm:spPr/>
    </dgm:pt>
    <dgm:pt modelId="{1ACFED33-AF69-473A-BCEE-BE3769EB72F8}" type="pres">
      <dgm:prSet presAssocID="{675FB304-9AFA-4039-8F49-7CB2D636A01F}" presName="sibSpaceThree" presStyleCnt="0"/>
      <dgm:spPr/>
    </dgm:pt>
    <dgm:pt modelId="{95137F33-8EF9-49BA-B0AD-B5DE84AABD0F}" type="pres">
      <dgm:prSet presAssocID="{77145ECB-1203-4D58-97D2-F5070FA0F1FC}" presName="vertThree" presStyleCnt="0"/>
      <dgm:spPr/>
    </dgm:pt>
    <dgm:pt modelId="{DCDB9404-00FD-49CE-B2E2-6298BCD3065A}" type="pres">
      <dgm:prSet presAssocID="{77145ECB-1203-4D58-97D2-F5070FA0F1FC}" presName="txThree" presStyleLbl="node3" presStyleIdx="1" presStyleCnt="3">
        <dgm:presLayoutVars>
          <dgm:chPref val="3"/>
        </dgm:presLayoutVars>
      </dgm:prSet>
      <dgm:spPr/>
    </dgm:pt>
    <dgm:pt modelId="{A4C2A5C8-E3B5-4F4D-96CB-20D3A080BA0B}" type="pres">
      <dgm:prSet presAssocID="{77145ECB-1203-4D58-97D2-F5070FA0F1FC}" presName="horzThree" presStyleCnt="0"/>
      <dgm:spPr/>
    </dgm:pt>
    <dgm:pt modelId="{133B5B4D-BA78-428B-9784-EF5C5D5EAC55}" type="pres">
      <dgm:prSet presAssocID="{ECD4934A-9966-458C-BCD1-07D92AB01F4E}" presName="sibSpaceTwo" presStyleCnt="0"/>
      <dgm:spPr/>
    </dgm:pt>
    <dgm:pt modelId="{89B2E2F2-90A7-4B18-8E45-1EED0AF3E8D2}" type="pres">
      <dgm:prSet presAssocID="{F3DC5CA0-3B3C-4E6D-8208-60D8523A97E7}" presName="vertTwo" presStyleCnt="0"/>
      <dgm:spPr/>
    </dgm:pt>
    <dgm:pt modelId="{E842F987-1084-4918-B34D-D9D65605D119}" type="pres">
      <dgm:prSet presAssocID="{F3DC5CA0-3B3C-4E6D-8208-60D8523A97E7}" presName="txTwo" presStyleLbl="node2" presStyleIdx="1" presStyleCnt="2">
        <dgm:presLayoutVars>
          <dgm:chPref val="3"/>
        </dgm:presLayoutVars>
      </dgm:prSet>
      <dgm:spPr/>
    </dgm:pt>
    <dgm:pt modelId="{BCF53BDD-4C00-4678-BEE8-34294946FE4B}" type="pres">
      <dgm:prSet presAssocID="{F3DC5CA0-3B3C-4E6D-8208-60D8523A97E7}" presName="parTransTwo" presStyleCnt="0"/>
      <dgm:spPr/>
    </dgm:pt>
    <dgm:pt modelId="{CC420406-657C-4767-96C4-3AD7AB3157EC}" type="pres">
      <dgm:prSet presAssocID="{F3DC5CA0-3B3C-4E6D-8208-60D8523A97E7}" presName="horzTwo" presStyleCnt="0"/>
      <dgm:spPr/>
    </dgm:pt>
    <dgm:pt modelId="{ACBDE41E-4FA9-42E7-AF04-66980AEAC52E}" type="pres">
      <dgm:prSet presAssocID="{33C8F797-76D3-47B8-9DDB-1F66E1DF9E48}" presName="vertThree" presStyleCnt="0"/>
      <dgm:spPr/>
    </dgm:pt>
    <dgm:pt modelId="{80FEDB79-43D6-4F39-8850-D43AA079AF99}" type="pres">
      <dgm:prSet presAssocID="{33C8F797-76D3-47B8-9DDB-1F66E1DF9E48}" presName="txThree" presStyleLbl="node3" presStyleIdx="2" presStyleCnt="3">
        <dgm:presLayoutVars>
          <dgm:chPref val="3"/>
        </dgm:presLayoutVars>
      </dgm:prSet>
      <dgm:spPr/>
    </dgm:pt>
    <dgm:pt modelId="{BE8AAC3C-4453-4B8D-B8A8-C69D91ADBE62}" type="pres">
      <dgm:prSet presAssocID="{33C8F797-76D3-47B8-9DDB-1F66E1DF9E48}" presName="horzThree" presStyleCnt="0"/>
      <dgm:spPr/>
    </dgm:pt>
  </dgm:ptLst>
  <dgm:cxnLst>
    <dgm:cxn modelId="{691A5619-9D1D-4B36-9736-39EE4E70E302}" type="presOf" srcId="{2FA69CB3-CFE1-4B05-A2E6-636F22A98CFA}" destId="{4D15EDF9-10C1-4710-AD21-327E2FE1E184}" srcOrd="0" destOrd="0" presId="urn:microsoft.com/office/officeart/2005/8/layout/hierarchy4"/>
    <dgm:cxn modelId="{37102F33-872C-47F2-8A65-8FE888DD55A2}" type="presOf" srcId="{33C8F797-76D3-47B8-9DDB-1F66E1DF9E48}" destId="{80FEDB79-43D6-4F39-8850-D43AA079AF99}" srcOrd="0" destOrd="0" presId="urn:microsoft.com/office/officeart/2005/8/layout/hierarchy4"/>
    <dgm:cxn modelId="{17D5F664-116E-4DD8-BF0F-8FEFD2E9AB78}" type="presOf" srcId="{3BABB4D1-36B8-4DA9-AB39-DFEA5BE652D5}" destId="{707F1557-9E42-4E2D-970E-FAC6F67E8C74}" srcOrd="0" destOrd="0" presId="urn:microsoft.com/office/officeart/2005/8/layout/hierarchy4"/>
    <dgm:cxn modelId="{DAB0F369-DBF8-4AE0-8217-0B9C29E95A09}" srcId="{4DC95510-36E9-4A43-8F4D-B7CA33459F29}" destId="{2FA69CB3-CFE1-4B05-A2E6-636F22A98CFA}" srcOrd="0" destOrd="0" parTransId="{A9803038-CF19-46B7-B3FF-575AA6DABCA3}" sibTransId="{17B3F3A6-6D68-4BAF-A473-9A9ACEE12823}"/>
    <dgm:cxn modelId="{3BC4686B-50DD-4F30-92F9-60545AB8FE65}" srcId="{7FA545E6-994F-454B-B924-8B98C9BA4153}" destId="{3BABB4D1-36B8-4DA9-AB39-DFEA5BE652D5}" srcOrd="0" destOrd="0" parTransId="{9DFEA2AB-DA8B-416F-BEF1-6AF951395D52}" sibTransId="{675FB304-9AFA-4039-8F49-7CB2D636A01F}"/>
    <dgm:cxn modelId="{932C3780-D4E1-4B23-921C-C2F1D396A68E}" type="presOf" srcId="{77145ECB-1203-4D58-97D2-F5070FA0F1FC}" destId="{DCDB9404-00FD-49CE-B2E2-6298BCD3065A}" srcOrd="0" destOrd="0" presId="urn:microsoft.com/office/officeart/2005/8/layout/hierarchy4"/>
    <dgm:cxn modelId="{21D57381-6C5B-484A-B57E-BA9A402B75A2}" srcId="{2FA69CB3-CFE1-4B05-A2E6-636F22A98CFA}" destId="{F3DC5CA0-3B3C-4E6D-8208-60D8523A97E7}" srcOrd="1" destOrd="0" parTransId="{FC4469E0-9376-4879-99E5-92C64FA26F88}" sibTransId="{7D6F54E6-52EA-4ABA-8B67-EE260FC7E801}"/>
    <dgm:cxn modelId="{C3B50FBF-1CDF-4178-A801-5626BDEA4608}" srcId="{F3DC5CA0-3B3C-4E6D-8208-60D8523A97E7}" destId="{33C8F797-76D3-47B8-9DDB-1F66E1DF9E48}" srcOrd="0" destOrd="0" parTransId="{3D97A99C-FAFE-470B-B8BE-931D2FA68695}" sibTransId="{C1B826C5-B28E-4925-864C-A7BBE7437582}"/>
    <dgm:cxn modelId="{77BD62C6-467C-4D87-B3A1-DC6870CC76C7}" srcId="{7FA545E6-994F-454B-B924-8B98C9BA4153}" destId="{77145ECB-1203-4D58-97D2-F5070FA0F1FC}" srcOrd="1" destOrd="0" parTransId="{DC190E2B-1F9B-463E-881E-5D333E22E472}" sibTransId="{8584C5AF-71E1-4DFB-B35A-40992A91AA8B}"/>
    <dgm:cxn modelId="{F4F69ACF-A7AF-432A-B338-183610998BCC}" srcId="{2FA69CB3-CFE1-4B05-A2E6-636F22A98CFA}" destId="{7FA545E6-994F-454B-B924-8B98C9BA4153}" srcOrd="0" destOrd="0" parTransId="{659C9BAA-BCF3-4450-9C72-E8EF8DAFB0B0}" sibTransId="{ECD4934A-9966-458C-BCD1-07D92AB01F4E}"/>
    <dgm:cxn modelId="{2C51E1DF-8011-4400-B1F2-37E5BEF8E2F5}" type="presOf" srcId="{4DC95510-36E9-4A43-8F4D-B7CA33459F29}" destId="{FDE46E1C-97CF-429C-BC1E-313A4466E65A}" srcOrd="0" destOrd="0" presId="urn:microsoft.com/office/officeart/2005/8/layout/hierarchy4"/>
    <dgm:cxn modelId="{8BB6B0F4-4FB1-490A-94F0-C02525EFC1D8}" type="presOf" srcId="{F3DC5CA0-3B3C-4E6D-8208-60D8523A97E7}" destId="{E842F987-1084-4918-B34D-D9D65605D119}" srcOrd="0" destOrd="0" presId="urn:microsoft.com/office/officeart/2005/8/layout/hierarchy4"/>
    <dgm:cxn modelId="{628F59FC-45B8-4D60-9F6A-29D63412B680}" type="presOf" srcId="{7FA545E6-994F-454B-B924-8B98C9BA4153}" destId="{493D64D4-BFA6-4B88-8553-0BE204636D00}" srcOrd="0" destOrd="0" presId="urn:microsoft.com/office/officeart/2005/8/layout/hierarchy4"/>
    <dgm:cxn modelId="{9100CE07-C73F-434A-8A6C-9B92479E5BE6}" type="presParOf" srcId="{FDE46E1C-97CF-429C-BC1E-313A4466E65A}" destId="{B9B9173E-3E53-4641-AF7D-0B67A15CE6D1}" srcOrd="0" destOrd="0" presId="urn:microsoft.com/office/officeart/2005/8/layout/hierarchy4"/>
    <dgm:cxn modelId="{3545E2E5-C428-4E52-987C-FB3C42556CAB}" type="presParOf" srcId="{B9B9173E-3E53-4641-AF7D-0B67A15CE6D1}" destId="{4D15EDF9-10C1-4710-AD21-327E2FE1E184}" srcOrd="0" destOrd="0" presId="urn:microsoft.com/office/officeart/2005/8/layout/hierarchy4"/>
    <dgm:cxn modelId="{EFE66B46-D927-48D7-84BF-1D28ADE2375B}" type="presParOf" srcId="{B9B9173E-3E53-4641-AF7D-0B67A15CE6D1}" destId="{1EA45618-C520-4C0F-8DD4-F7EDBD06A308}" srcOrd="1" destOrd="0" presId="urn:microsoft.com/office/officeart/2005/8/layout/hierarchy4"/>
    <dgm:cxn modelId="{5422AB24-6425-40E4-9467-BB251D81F272}" type="presParOf" srcId="{B9B9173E-3E53-4641-AF7D-0B67A15CE6D1}" destId="{FFD42B63-92E8-49B4-A6A2-54D0D6281752}" srcOrd="2" destOrd="0" presId="urn:microsoft.com/office/officeart/2005/8/layout/hierarchy4"/>
    <dgm:cxn modelId="{7B0FB391-3140-44C7-912A-981D26051FF8}" type="presParOf" srcId="{FFD42B63-92E8-49B4-A6A2-54D0D6281752}" destId="{82469360-386B-415A-9116-F8EDA48B950F}" srcOrd="0" destOrd="0" presId="urn:microsoft.com/office/officeart/2005/8/layout/hierarchy4"/>
    <dgm:cxn modelId="{02F6BCC5-9A23-44A1-A98A-629E21EEFD5F}" type="presParOf" srcId="{82469360-386B-415A-9116-F8EDA48B950F}" destId="{493D64D4-BFA6-4B88-8553-0BE204636D00}" srcOrd="0" destOrd="0" presId="urn:microsoft.com/office/officeart/2005/8/layout/hierarchy4"/>
    <dgm:cxn modelId="{6EB9544C-B8C7-4E5C-B1E9-F87A2C42D68D}" type="presParOf" srcId="{82469360-386B-415A-9116-F8EDA48B950F}" destId="{66C1DAC1-D65F-47BD-9F80-38C05C41163A}" srcOrd="1" destOrd="0" presId="urn:microsoft.com/office/officeart/2005/8/layout/hierarchy4"/>
    <dgm:cxn modelId="{67A9F291-933A-4FEA-83AB-57719232241B}" type="presParOf" srcId="{82469360-386B-415A-9116-F8EDA48B950F}" destId="{446F41AE-5603-4970-8256-E72E298C2147}" srcOrd="2" destOrd="0" presId="urn:microsoft.com/office/officeart/2005/8/layout/hierarchy4"/>
    <dgm:cxn modelId="{C4558A48-4C5F-427D-AD36-A97EC83AD519}" type="presParOf" srcId="{446F41AE-5603-4970-8256-E72E298C2147}" destId="{077B3E1C-6934-4A31-A62B-2D7B672BA0C6}" srcOrd="0" destOrd="0" presId="urn:microsoft.com/office/officeart/2005/8/layout/hierarchy4"/>
    <dgm:cxn modelId="{8D84A38C-385E-4040-B26A-7AA7593C3886}" type="presParOf" srcId="{077B3E1C-6934-4A31-A62B-2D7B672BA0C6}" destId="{707F1557-9E42-4E2D-970E-FAC6F67E8C74}" srcOrd="0" destOrd="0" presId="urn:microsoft.com/office/officeart/2005/8/layout/hierarchy4"/>
    <dgm:cxn modelId="{75CCA8C4-4584-4A6D-BE9E-D462F98D0983}" type="presParOf" srcId="{077B3E1C-6934-4A31-A62B-2D7B672BA0C6}" destId="{572389BD-E042-4FFB-A009-6F306FC1BE05}" srcOrd="1" destOrd="0" presId="urn:microsoft.com/office/officeart/2005/8/layout/hierarchy4"/>
    <dgm:cxn modelId="{C3998CAC-4FBD-419E-8391-02751F415C03}" type="presParOf" srcId="{446F41AE-5603-4970-8256-E72E298C2147}" destId="{1ACFED33-AF69-473A-BCEE-BE3769EB72F8}" srcOrd="1" destOrd="0" presId="urn:microsoft.com/office/officeart/2005/8/layout/hierarchy4"/>
    <dgm:cxn modelId="{A6C16B6B-BB3B-41C3-9514-9D8B890A4970}" type="presParOf" srcId="{446F41AE-5603-4970-8256-E72E298C2147}" destId="{95137F33-8EF9-49BA-B0AD-B5DE84AABD0F}" srcOrd="2" destOrd="0" presId="urn:microsoft.com/office/officeart/2005/8/layout/hierarchy4"/>
    <dgm:cxn modelId="{8FB034A1-D05C-4D40-8891-16D466C41504}" type="presParOf" srcId="{95137F33-8EF9-49BA-B0AD-B5DE84AABD0F}" destId="{DCDB9404-00FD-49CE-B2E2-6298BCD3065A}" srcOrd="0" destOrd="0" presId="urn:microsoft.com/office/officeart/2005/8/layout/hierarchy4"/>
    <dgm:cxn modelId="{199214A6-FF07-46D0-9071-D505409E6ADD}" type="presParOf" srcId="{95137F33-8EF9-49BA-B0AD-B5DE84AABD0F}" destId="{A4C2A5C8-E3B5-4F4D-96CB-20D3A080BA0B}" srcOrd="1" destOrd="0" presId="urn:microsoft.com/office/officeart/2005/8/layout/hierarchy4"/>
    <dgm:cxn modelId="{1DF8EBE5-C899-4ADA-98A2-5F494D8EEECD}" type="presParOf" srcId="{FFD42B63-92E8-49B4-A6A2-54D0D6281752}" destId="{133B5B4D-BA78-428B-9784-EF5C5D5EAC55}" srcOrd="1" destOrd="0" presId="urn:microsoft.com/office/officeart/2005/8/layout/hierarchy4"/>
    <dgm:cxn modelId="{5CB2AB11-5BF1-453D-BC7B-A7C92203530B}" type="presParOf" srcId="{FFD42B63-92E8-49B4-A6A2-54D0D6281752}" destId="{89B2E2F2-90A7-4B18-8E45-1EED0AF3E8D2}" srcOrd="2" destOrd="0" presId="urn:microsoft.com/office/officeart/2005/8/layout/hierarchy4"/>
    <dgm:cxn modelId="{31C28516-FA93-4B11-A896-7DC118AF6A5E}" type="presParOf" srcId="{89B2E2F2-90A7-4B18-8E45-1EED0AF3E8D2}" destId="{E842F987-1084-4918-B34D-D9D65605D119}" srcOrd="0" destOrd="0" presId="urn:microsoft.com/office/officeart/2005/8/layout/hierarchy4"/>
    <dgm:cxn modelId="{3CF9C9D1-170D-4E1E-BEE8-5E45D9BD623B}" type="presParOf" srcId="{89B2E2F2-90A7-4B18-8E45-1EED0AF3E8D2}" destId="{BCF53BDD-4C00-4678-BEE8-34294946FE4B}" srcOrd="1" destOrd="0" presId="urn:microsoft.com/office/officeart/2005/8/layout/hierarchy4"/>
    <dgm:cxn modelId="{EEF4B4C2-65F7-4188-8519-6F5406D89438}" type="presParOf" srcId="{89B2E2F2-90A7-4B18-8E45-1EED0AF3E8D2}" destId="{CC420406-657C-4767-96C4-3AD7AB3157EC}" srcOrd="2" destOrd="0" presId="urn:microsoft.com/office/officeart/2005/8/layout/hierarchy4"/>
    <dgm:cxn modelId="{70E0AC67-C23F-4455-BD60-AFCD97ACFF51}" type="presParOf" srcId="{CC420406-657C-4767-96C4-3AD7AB3157EC}" destId="{ACBDE41E-4FA9-42E7-AF04-66980AEAC52E}" srcOrd="0" destOrd="0" presId="urn:microsoft.com/office/officeart/2005/8/layout/hierarchy4"/>
    <dgm:cxn modelId="{24B133C7-1B06-4570-A3A5-5870048A85BB}" type="presParOf" srcId="{ACBDE41E-4FA9-42E7-AF04-66980AEAC52E}" destId="{80FEDB79-43D6-4F39-8850-D43AA079AF99}" srcOrd="0" destOrd="0" presId="urn:microsoft.com/office/officeart/2005/8/layout/hierarchy4"/>
    <dgm:cxn modelId="{3623F42E-8B83-40C3-8C37-4621A934D7C4}" type="presParOf" srcId="{ACBDE41E-4FA9-42E7-AF04-66980AEAC52E}" destId="{BE8AAC3C-4453-4B8D-B8A8-C69D91ADBE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95510-36E9-4A43-8F4D-B7CA33459F29}" type="doc">
      <dgm:prSet loTypeId="urn:microsoft.com/office/officeart/2005/8/layout/hierarchy4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de-DE"/>
        </a:p>
      </dgm:t>
    </dgm:pt>
    <dgm:pt modelId="{2FA69CB3-CFE1-4B05-A2E6-636F22A98CFA}">
      <dgm:prSet phldrT="[Text]" custT="1"/>
      <dgm:spPr/>
      <dgm:t>
        <a:bodyPr/>
        <a:lstStyle/>
        <a:p>
          <a:r>
            <a:rPr lang="de-DE" sz="2800" b="1" dirty="0">
              <a:solidFill>
                <a:schemeClr val="bg1"/>
              </a:solidFill>
            </a:rPr>
            <a:t>Neues Pflichtfach Informatik  </a:t>
          </a:r>
          <a:r>
            <a:rPr lang="de-DE" sz="2000" b="1" dirty="0">
              <a:solidFill>
                <a:schemeClr val="bg1"/>
              </a:solidFill>
            </a:rPr>
            <a:t>(Programmieren, digitaler Informationsaustausch,..)</a:t>
          </a:r>
        </a:p>
      </dgm:t>
    </dgm:pt>
    <dgm:pt modelId="{A9803038-CF19-46B7-B3FF-575AA6DABCA3}" type="parTrans" cxnId="{DAB0F369-DBF8-4AE0-8217-0B9C29E95A09}">
      <dgm:prSet/>
      <dgm:spPr/>
      <dgm:t>
        <a:bodyPr/>
        <a:lstStyle/>
        <a:p>
          <a:endParaRPr lang="de-DE"/>
        </a:p>
      </dgm:t>
    </dgm:pt>
    <dgm:pt modelId="{17B3F3A6-6D68-4BAF-A473-9A9ACEE12823}" type="sibTrans" cxnId="{DAB0F369-DBF8-4AE0-8217-0B9C29E95A09}">
      <dgm:prSet/>
      <dgm:spPr/>
      <dgm:t>
        <a:bodyPr/>
        <a:lstStyle/>
        <a:p>
          <a:endParaRPr lang="de-DE"/>
        </a:p>
      </dgm:t>
    </dgm:pt>
    <dgm:pt modelId="{BB550F0E-0E53-4B2F-81CA-972A11ED6B4C}">
      <dgm:prSet phldrT="[Text]" custT="1"/>
      <dgm:spPr/>
      <dgm:t>
        <a:bodyPr/>
        <a:lstStyle/>
        <a:p>
          <a:r>
            <a:rPr lang="de-DE" sz="2800" b="1" dirty="0" err="1">
              <a:solidFill>
                <a:schemeClr val="bg1"/>
              </a:solidFill>
            </a:rPr>
            <a:t>LehrplanPLUS</a:t>
          </a:r>
          <a:r>
            <a:rPr lang="de-DE" sz="3600" b="1" dirty="0">
              <a:solidFill>
                <a:schemeClr val="bg1"/>
              </a:solidFill>
            </a:rPr>
            <a:t>  </a:t>
          </a:r>
          <a:r>
            <a:rPr lang="de-DE" sz="2400" b="1" dirty="0">
              <a:solidFill>
                <a:schemeClr val="bg1"/>
              </a:solidFill>
            </a:rPr>
            <a:t>Unterrichtsprinzip digitales Lernen</a:t>
          </a:r>
        </a:p>
      </dgm:t>
    </dgm:pt>
    <dgm:pt modelId="{AE48B22B-2BC0-439D-ACDA-FC7E7B208349}" type="parTrans" cxnId="{D55AB970-39EB-4919-AD2D-AC90FDF7676B}">
      <dgm:prSet/>
      <dgm:spPr/>
      <dgm:t>
        <a:bodyPr/>
        <a:lstStyle/>
        <a:p>
          <a:endParaRPr lang="de-DE"/>
        </a:p>
      </dgm:t>
    </dgm:pt>
    <dgm:pt modelId="{4440BCF3-8A72-4E33-A647-8CEB588596C5}" type="sibTrans" cxnId="{D55AB970-39EB-4919-AD2D-AC90FDF7676B}">
      <dgm:prSet/>
      <dgm:spPr/>
      <dgm:t>
        <a:bodyPr/>
        <a:lstStyle/>
        <a:p>
          <a:endParaRPr lang="de-DE"/>
        </a:p>
      </dgm:t>
    </dgm:pt>
    <dgm:pt modelId="{FDE46E1C-97CF-429C-BC1E-313A4466E65A}" type="pres">
      <dgm:prSet presAssocID="{4DC95510-36E9-4A43-8F4D-B7CA33459F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B9173E-3E53-4641-AF7D-0B67A15CE6D1}" type="pres">
      <dgm:prSet presAssocID="{2FA69CB3-CFE1-4B05-A2E6-636F22A98CFA}" presName="vertOne" presStyleCnt="0"/>
      <dgm:spPr/>
    </dgm:pt>
    <dgm:pt modelId="{4D15EDF9-10C1-4710-AD21-327E2FE1E184}" type="pres">
      <dgm:prSet presAssocID="{2FA69CB3-CFE1-4B05-A2E6-636F22A98CFA}" presName="txOne" presStyleLbl="node0" presStyleIdx="0" presStyleCnt="2" custScaleX="45778" custScaleY="52263" custLinFactNeighborX="-36740" custLinFactNeighborY="-28149">
        <dgm:presLayoutVars>
          <dgm:chPref val="3"/>
        </dgm:presLayoutVars>
      </dgm:prSet>
      <dgm:spPr/>
    </dgm:pt>
    <dgm:pt modelId="{FFD42B63-92E8-49B4-A6A2-54D0D6281752}" type="pres">
      <dgm:prSet presAssocID="{2FA69CB3-CFE1-4B05-A2E6-636F22A98CFA}" presName="horzOne" presStyleCnt="0"/>
      <dgm:spPr/>
    </dgm:pt>
    <dgm:pt modelId="{2BB00CD9-C69F-483E-A9BB-5D7DC3B22E9C}" type="pres">
      <dgm:prSet presAssocID="{17B3F3A6-6D68-4BAF-A473-9A9ACEE12823}" presName="sibSpaceOne" presStyleCnt="0"/>
      <dgm:spPr/>
    </dgm:pt>
    <dgm:pt modelId="{4422062F-3980-416D-B88E-1298098C0835}" type="pres">
      <dgm:prSet presAssocID="{BB550F0E-0E53-4B2F-81CA-972A11ED6B4C}" presName="vertOne" presStyleCnt="0"/>
      <dgm:spPr/>
    </dgm:pt>
    <dgm:pt modelId="{D1C85955-F328-4482-854F-92B226BB1798}" type="pres">
      <dgm:prSet presAssocID="{BB550F0E-0E53-4B2F-81CA-972A11ED6B4C}" presName="txOne" presStyleLbl="node0" presStyleIdx="1" presStyleCnt="2" custScaleX="45778" custScaleY="52263" custLinFactNeighborX="-62385" custLinFactNeighborY="23997">
        <dgm:presLayoutVars>
          <dgm:chPref val="3"/>
        </dgm:presLayoutVars>
      </dgm:prSet>
      <dgm:spPr/>
    </dgm:pt>
    <dgm:pt modelId="{1A1D4F08-73D8-4232-A9C7-1E8E44EA0645}" type="pres">
      <dgm:prSet presAssocID="{BB550F0E-0E53-4B2F-81CA-972A11ED6B4C}" presName="horzOne" presStyleCnt="0"/>
      <dgm:spPr/>
    </dgm:pt>
  </dgm:ptLst>
  <dgm:cxnLst>
    <dgm:cxn modelId="{DAB0F369-DBF8-4AE0-8217-0B9C29E95A09}" srcId="{4DC95510-36E9-4A43-8F4D-B7CA33459F29}" destId="{2FA69CB3-CFE1-4B05-A2E6-636F22A98CFA}" srcOrd="0" destOrd="0" parTransId="{A9803038-CF19-46B7-B3FF-575AA6DABCA3}" sibTransId="{17B3F3A6-6D68-4BAF-A473-9A9ACEE12823}"/>
    <dgm:cxn modelId="{D55AB970-39EB-4919-AD2D-AC90FDF7676B}" srcId="{4DC95510-36E9-4A43-8F4D-B7CA33459F29}" destId="{BB550F0E-0E53-4B2F-81CA-972A11ED6B4C}" srcOrd="1" destOrd="0" parTransId="{AE48B22B-2BC0-439D-ACDA-FC7E7B208349}" sibTransId="{4440BCF3-8A72-4E33-A647-8CEB588596C5}"/>
    <dgm:cxn modelId="{8986628C-3A45-43CC-A0A3-956C6CA3A943}" type="presOf" srcId="{2FA69CB3-CFE1-4B05-A2E6-636F22A98CFA}" destId="{4D15EDF9-10C1-4710-AD21-327E2FE1E184}" srcOrd="0" destOrd="0" presId="urn:microsoft.com/office/officeart/2005/8/layout/hierarchy4"/>
    <dgm:cxn modelId="{2E5789B0-6342-488B-96B8-7CDAC1BBE2EC}" type="presOf" srcId="{BB550F0E-0E53-4B2F-81CA-972A11ED6B4C}" destId="{D1C85955-F328-4482-854F-92B226BB1798}" srcOrd="0" destOrd="0" presId="urn:microsoft.com/office/officeart/2005/8/layout/hierarchy4"/>
    <dgm:cxn modelId="{26CE16EF-B3B8-4D0E-8E76-71F31B4AEA1D}" type="presOf" srcId="{4DC95510-36E9-4A43-8F4D-B7CA33459F29}" destId="{FDE46E1C-97CF-429C-BC1E-313A4466E65A}" srcOrd="0" destOrd="0" presId="urn:microsoft.com/office/officeart/2005/8/layout/hierarchy4"/>
    <dgm:cxn modelId="{6B8BE5AD-E02D-43CD-AFE9-7801E2C794D6}" type="presParOf" srcId="{FDE46E1C-97CF-429C-BC1E-313A4466E65A}" destId="{B9B9173E-3E53-4641-AF7D-0B67A15CE6D1}" srcOrd="0" destOrd="0" presId="urn:microsoft.com/office/officeart/2005/8/layout/hierarchy4"/>
    <dgm:cxn modelId="{BBCDD1D9-D2B5-43C7-AD56-11F8B644A542}" type="presParOf" srcId="{B9B9173E-3E53-4641-AF7D-0B67A15CE6D1}" destId="{4D15EDF9-10C1-4710-AD21-327E2FE1E184}" srcOrd="0" destOrd="0" presId="urn:microsoft.com/office/officeart/2005/8/layout/hierarchy4"/>
    <dgm:cxn modelId="{50CB0150-C583-4F35-A056-3338EB20BFE7}" type="presParOf" srcId="{B9B9173E-3E53-4641-AF7D-0B67A15CE6D1}" destId="{FFD42B63-92E8-49B4-A6A2-54D0D6281752}" srcOrd="1" destOrd="0" presId="urn:microsoft.com/office/officeart/2005/8/layout/hierarchy4"/>
    <dgm:cxn modelId="{E935000E-D58B-4BC2-B319-DB8C8D2BA9D5}" type="presParOf" srcId="{FDE46E1C-97CF-429C-BC1E-313A4466E65A}" destId="{2BB00CD9-C69F-483E-A9BB-5D7DC3B22E9C}" srcOrd="1" destOrd="0" presId="urn:microsoft.com/office/officeart/2005/8/layout/hierarchy4"/>
    <dgm:cxn modelId="{9920C4F9-C629-4EEC-8D45-4C4D6EEE19BF}" type="presParOf" srcId="{FDE46E1C-97CF-429C-BC1E-313A4466E65A}" destId="{4422062F-3980-416D-B88E-1298098C0835}" srcOrd="2" destOrd="0" presId="urn:microsoft.com/office/officeart/2005/8/layout/hierarchy4"/>
    <dgm:cxn modelId="{3E075C11-C446-4710-912A-7F2F6DAE56DE}" type="presParOf" srcId="{4422062F-3980-416D-B88E-1298098C0835}" destId="{D1C85955-F328-4482-854F-92B226BB1798}" srcOrd="0" destOrd="0" presId="urn:microsoft.com/office/officeart/2005/8/layout/hierarchy4"/>
    <dgm:cxn modelId="{EE51DF52-04D0-4E89-A42E-54FF952DDAA7}" type="presParOf" srcId="{4422062F-3980-416D-B88E-1298098C0835}" destId="{1A1D4F08-73D8-4232-A9C7-1E8E44EA064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95510-36E9-4A43-8F4D-B7CA33459F29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2FA69CB3-CFE1-4B05-A2E6-636F22A98CFA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/>
            <a:t>Qualifizierender Abschluss </a:t>
          </a:r>
        </a:p>
        <a:p>
          <a:r>
            <a:rPr lang="de-DE" dirty="0"/>
            <a:t>der Mittelschule („Quali“)</a:t>
          </a:r>
        </a:p>
      </dgm:t>
    </dgm:pt>
    <dgm:pt modelId="{A9803038-CF19-46B7-B3FF-575AA6DABCA3}" type="parTrans" cxnId="{DAB0F369-DBF8-4AE0-8217-0B9C29E95A09}">
      <dgm:prSet/>
      <dgm:spPr/>
      <dgm:t>
        <a:bodyPr/>
        <a:lstStyle/>
        <a:p>
          <a:endParaRPr lang="de-DE"/>
        </a:p>
      </dgm:t>
    </dgm:pt>
    <dgm:pt modelId="{17B3F3A6-6D68-4BAF-A473-9A9ACEE12823}" type="sibTrans" cxnId="{DAB0F369-DBF8-4AE0-8217-0B9C29E95A09}">
      <dgm:prSet/>
      <dgm:spPr/>
      <dgm:t>
        <a:bodyPr/>
        <a:lstStyle/>
        <a:p>
          <a:endParaRPr lang="de-DE"/>
        </a:p>
      </dgm:t>
    </dgm:pt>
    <dgm:pt modelId="{3BABB4D1-36B8-4DA9-AB39-DFEA5BE652D5}">
      <dgm:prSet phldrT="[Text]" custT="1"/>
      <dgm:spPr>
        <a:solidFill>
          <a:schemeClr val="tx1"/>
        </a:solidFill>
      </dgm:spPr>
      <dgm:t>
        <a:bodyPr/>
        <a:lstStyle/>
        <a:p>
          <a:r>
            <a:rPr lang="de-DE" sz="2800" dirty="0"/>
            <a:t>erfolgreicher Abschluss der Mittelschule</a:t>
          </a:r>
        </a:p>
      </dgm:t>
    </dgm:pt>
    <dgm:pt modelId="{9DFEA2AB-DA8B-416F-BEF1-6AF951395D52}" type="parTrans" cxnId="{3BC4686B-50DD-4F30-92F9-60545AB8FE65}">
      <dgm:prSet/>
      <dgm:spPr/>
      <dgm:t>
        <a:bodyPr/>
        <a:lstStyle/>
        <a:p>
          <a:endParaRPr lang="de-DE"/>
        </a:p>
      </dgm:t>
    </dgm:pt>
    <dgm:pt modelId="{675FB304-9AFA-4039-8F49-7CB2D636A01F}" type="sibTrans" cxnId="{3BC4686B-50DD-4F30-92F9-60545AB8FE65}">
      <dgm:prSet/>
      <dgm:spPr/>
      <dgm:t>
        <a:bodyPr/>
        <a:lstStyle/>
        <a:p>
          <a:endParaRPr lang="de-DE"/>
        </a:p>
      </dgm:t>
    </dgm:pt>
    <dgm:pt modelId="{F3DC5CA0-3B3C-4E6D-8208-60D8523A97E7}">
      <dgm:prSet phldrT="[Text]"/>
      <dgm:spPr>
        <a:solidFill>
          <a:srgbClr val="26FCBA"/>
        </a:solidFill>
      </dgm:spPr>
      <dgm:t>
        <a:bodyPr/>
        <a:lstStyle/>
        <a:p>
          <a:r>
            <a:rPr lang="de-DE" dirty="0"/>
            <a:t>Mittlerer Schulabschluss </a:t>
          </a:r>
        </a:p>
        <a:p>
          <a:r>
            <a:rPr lang="de-DE" dirty="0"/>
            <a:t>der Mittelschule (MSA)</a:t>
          </a:r>
        </a:p>
      </dgm:t>
    </dgm:pt>
    <dgm:pt modelId="{FC4469E0-9376-4879-99E5-92C64FA26F88}" type="parTrans" cxnId="{21D57381-6C5B-484A-B57E-BA9A402B75A2}">
      <dgm:prSet/>
      <dgm:spPr/>
      <dgm:t>
        <a:bodyPr/>
        <a:lstStyle/>
        <a:p>
          <a:endParaRPr lang="de-DE"/>
        </a:p>
      </dgm:t>
    </dgm:pt>
    <dgm:pt modelId="{7D6F54E6-52EA-4ABA-8B67-EE260FC7E801}" type="sibTrans" cxnId="{21D57381-6C5B-484A-B57E-BA9A402B75A2}">
      <dgm:prSet/>
      <dgm:spPr/>
      <dgm:t>
        <a:bodyPr/>
        <a:lstStyle/>
        <a:p>
          <a:endParaRPr lang="de-DE"/>
        </a:p>
      </dgm:t>
    </dgm:pt>
    <dgm:pt modelId="{FDE46E1C-97CF-429C-BC1E-313A4466E65A}" type="pres">
      <dgm:prSet presAssocID="{4DC95510-36E9-4A43-8F4D-B7CA33459F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B9173E-3E53-4641-AF7D-0B67A15CE6D1}" type="pres">
      <dgm:prSet presAssocID="{2FA69CB3-CFE1-4B05-A2E6-636F22A98CFA}" presName="vertOne" presStyleCnt="0"/>
      <dgm:spPr/>
    </dgm:pt>
    <dgm:pt modelId="{4D15EDF9-10C1-4710-AD21-327E2FE1E184}" type="pres">
      <dgm:prSet presAssocID="{2FA69CB3-CFE1-4B05-A2E6-636F22A98CFA}" presName="txOne" presStyleLbl="node0" presStyleIdx="0" presStyleCnt="1" custScaleX="66112" custScaleY="25611" custLinFactY="-3036" custLinFactNeighborX="-16158" custLinFactNeighborY="-100000">
        <dgm:presLayoutVars>
          <dgm:chPref val="3"/>
        </dgm:presLayoutVars>
      </dgm:prSet>
      <dgm:spPr/>
    </dgm:pt>
    <dgm:pt modelId="{1EA45618-C520-4C0F-8DD4-F7EDBD06A308}" type="pres">
      <dgm:prSet presAssocID="{2FA69CB3-CFE1-4B05-A2E6-636F22A98CFA}" presName="parTransOne" presStyleCnt="0"/>
      <dgm:spPr/>
    </dgm:pt>
    <dgm:pt modelId="{FFD42B63-92E8-49B4-A6A2-54D0D6281752}" type="pres">
      <dgm:prSet presAssocID="{2FA69CB3-CFE1-4B05-A2E6-636F22A98CFA}" presName="horzOne" presStyleCnt="0"/>
      <dgm:spPr/>
    </dgm:pt>
    <dgm:pt modelId="{C58B8030-143F-4FFA-91C2-5A0B8A648A49}" type="pres">
      <dgm:prSet presAssocID="{3BABB4D1-36B8-4DA9-AB39-DFEA5BE652D5}" presName="vertTwo" presStyleCnt="0"/>
      <dgm:spPr/>
    </dgm:pt>
    <dgm:pt modelId="{730D1863-6E89-46BC-ADDA-76AC16219E60}" type="pres">
      <dgm:prSet presAssocID="{3BABB4D1-36B8-4DA9-AB39-DFEA5BE652D5}" presName="txTwo" presStyleLbl="node2" presStyleIdx="0" presStyleCnt="2" custScaleX="168314" custScaleY="34493" custLinFactX="195052" custLinFactNeighborX="200000" custLinFactNeighborY="-48655">
        <dgm:presLayoutVars>
          <dgm:chPref val="3"/>
        </dgm:presLayoutVars>
      </dgm:prSet>
      <dgm:spPr/>
    </dgm:pt>
    <dgm:pt modelId="{EA6566E1-EFF1-4C57-92C9-0CA34BB81CC4}" type="pres">
      <dgm:prSet presAssocID="{3BABB4D1-36B8-4DA9-AB39-DFEA5BE652D5}" presName="horzTwo" presStyleCnt="0"/>
      <dgm:spPr/>
    </dgm:pt>
    <dgm:pt modelId="{411F4FBB-DB47-406E-8D89-268B8E118D32}" type="pres">
      <dgm:prSet presAssocID="{675FB304-9AFA-4039-8F49-7CB2D636A01F}" presName="sibSpaceTwo" presStyleCnt="0"/>
      <dgm:spPr/>
    </dgm:pt>
    <dgm:pt modelId="{89B2E2F2-90A7-4B18-8E45-1EED0AF3E8D2}" type="pres">
      <dgm:prSet presAssocID="{F3DC5CA0-3B3C-4E6D-8208-60D8523A97E7}" presName="vertTwo" presStyleCnt="0"/>
      <dgm:spPr/>
    </dgm:pt>
    <dgm:pt modelId="{E842F987-1084-4918-B34D-D9D65605D119}" type="pres">
      <dgm:prSet presAssocID="{F3DC5CA0-3B3C-4E6D-8208-60D8523A97E7}" presName="txTwo" presStyleLbl="node2" presStyleIdx="1" presStyleCnt="2" custScaleX="399480" custScaleY="29508" custLinFactX="-22517" custLinFactNeighborX="-100000" custLinFactNeighborY="-19057">
        <dgm:presLayoutVars>
          <dgm:chPref val="3"/>
        </dgm:presLayoutVars>
      </dgm:prSet>
      <dgm:spPr/>
    </dgm:pt>
    <dgm:pt modelId="{CC420406-657C-4767-96C4-3AD7AB3157EC}" type="pres">
      <dgm:prSet presAssocID="{F3DC5CA0-3B3C-4E6D-8208-60D8523A97E7}" presName="horzTwo" presStyleCnt="0"/>
      <dgm:spPr/>
    </dgm:pt>
  </dgm:ptLst>
  <dgm:cxnLst>
    <dgm:cxn modelId="{02806408-28EA-4CA9-99A9-375023A69A2F}" type="presOf" srcId="{F3DC5CA0-3B3C-4E6D-8208-60D8523A97E7}" destId="{E842F987-1084-4918-B34D-D9D65605D119}" srcOrd="0" destOrd="0" presId="urn:microsoft.com/office/officeart/2005/8/layout/hierarchy4"/>
    <dgm:cxn modelId="{DAB0F369-DBF8-4AE0-8217-0B9C29E95A09}" srcId="{4DC95510-36E9-4A43-8F4D-B7CA33459F29}" destId="{2FA69CB3-CFE1-4B05-A2E6-636F22A98CFA}" srcOrd="0" destOrd="0" parTransId="{A9803038-CF19-46B7-B3FF-575AA6DABCA3}" sibTransId="{17B3F3A6-6D68-4BAF-A473-9A9ACEE12823}"/>
    <dgm:cxn modelId="{3BC4686B-50DD-4F30-92F9-60545AB8FE65}" srcId="{2FA69CB3-CFE1-4B05-A2E6-636F22A98CFA}" destId="{3BABB4D1-36B8-4DA9-AB39-DFEA5BE652D5}" srcOrd="0" destOrd="0" parTransId="{9DFEA2AB-DA8B-416F-BEF1-6AF951395D52}" sibTransId="{675FB304-9AFA-4039-8F49-7CB2D636A01F}"/>
    <dgm:cxn modelId="{21D57381-6C5B-484A-B57E-BA9A402B75A2}" srcId="{2FA69CB3-CFE1-4B05-A2E6-636F22A98CFA}" destId="{F3DC5CA0-3B3C-4E6D-8208-60D8523A97E7}" srcOrd="1" destOrd="0" parTransId="{FC4469E0-9376-4879-99E5-92C64FA26F88}" sibTransId="{7D6F54E6-52EA-4ABA-8B67-EE260FC7E801}"/>
    <dgm:cxn modelId="{335B6CAA-470A-40D7-B53C-A35148F09162}" type="presOf" srcId="{2FA69CB3-CFE1-4B05-A2E6-636F22A98CFA}" destId="{4D15EDF9-10C1-4710-AD21-327E2FE1E184}" srcOrd="0" destOrd="0" presId="urn:microsoft.com/office/officeart/2005/8/layout/hierarchy4"/>
    <dgm:cxn modelId="{DB68B4CE-58C8-4BB4-8286-1A5137764B6E}" type="presOf" srcId="{3BABB4D1-36B8-4DA9-AB39-DFEA5BE652D5}" destId="{730D1863-6E89-46BC-ADDA-76AC16219E60}" srcOrd="0" destOrd="0" presId="urn:microsoft.com/office/officeart/2005/8/layout/hierarchy4"/>
    <dgm:cxn modelId="{D3988EF9-D791-4713-BA53-94135FB6F11B}" type="presOf" srcId="{4DC95510-36E9-4A43-8F4D-B7CA33459F29}" destId="{FDE46E1C-97CF-429C-BC1E-313A4466E65A}" srcOrd="0" destOrd="0" presId="urn:microsoft.com/office/officeart/2005/8/layout/hierarchy4"/>
    <dgm:cxn modelId="{7690FF49-7281-4A04-9D07-9907C9C24DA9}" type="presParOf" srcId="{FDE46E1C-97CF-429C-BC1E-313A4466E65A}" destId="{B9B9173E-3E53-4641-AF7D-0B67A15CE6D1}" srcOrd="0" destOrd="0" presId="urn:microsoft.com/office/officeart/2005/8/layout/hierarchy4"/>
    <dgm:cxn modelId="{7125E851-BC99-4D2E-87D6-23E26579B525}" type="presParOf" srcId="{B9B9173E-3E53-4641-AF7D-0B67A15CE6D1}" destId="{4D15EDF9-10C1-4710-AD21-327E2FE1E184}" srcOrd="0" destOrd="0" presId="urn:microsoft.com/office/officeart/2005/8/layout/hierarchy4"/>
    <dgm:cxn modelId="{0C311270-026D-4BD4-BDA9-5330456A59AA}" type="presParOf" srcId="{B9B9173E-3E53-4641-AF7D-0B67A15CE6D1}" destId="{1EA45618-C520-4C0F-8DD4-F7EDBD06A308}" srcOrd="1" destOrd="0" presId="urn:microsoft.com/office/officeart/2005/8/layout/hierarchy4"/>
    <dgm:cxn modelId="{3EB0C40E-1E01-4F3A-BF7D-8592D349C4A6}" type="presParOf" srcId="{B9B9173E-3E53-4641-AF7D-0B67A15CE6D1}" destId="{FFD42B63-92E8-49B4-A6A2-54D0D6281752}" srcOrd="2" destOrd="0" presId="urn:microsoft.com/office/officeart/2005/8/layout/hierarchy4"/>
    <dgm:cxn modelId="{6C014E5B-9D46-4C64-B817-83DBF88653DE}" type="presParOf" srcId="{FFD42B63-92E8-49B4-A6A2-54D0D6281752}" destId="{C58B8030-143F-4FFA-91C2-5A0B8A648A49}" srcOrd="0" destOrd="0" presId="urn:microsoft.com/office/officeart/2005/8/layout/hierarchy4"/>
    <dgm:cxn modelId="{A2EB551B-60D3-44CD-B119-CC6D482CFB51}" type="presParOf" srcId="{C58B8030-143F-4FFA-91C2-5A0B8A648A49}" destId="{730D1863-6E89-46BC-ADDA-76AC16219E60}" srcOrd="0" destOrd="0" presId="urn:microsoft.com/office/officeart/2005/8/layout/hierarchy4"/>
    <dgm:cxn modelId="{4F2CAC7B-B90D-4456-9A4B-9C8F4A04BE1F}" type="presParOf" srcId="{C58B8030-143F-4FFA-91C2-5A0B8A648A49}" destId="{EA6566E1-EFF1-4C57-92C9-0CA34BB81CC4}" srcOrd="1" destOrd="0" presId="urn:microsoft.com/office/officeart/2005/8/layout/hierarchy4"/>
    <dgm:cxn modelId="{E4511823-07C9-4007-B27B-AF33797FDAB9}" type="presParOf" srcId="{FFD42B63-92E8-49B4-A6A2-54D0D6281752}" destId="{411F4FBB-DB47-406E-8D89-268B8E118D32}" srcOrd="1" destOrd="0" presId="urn:microsoft.com/office/officeart/2005/8/layout/hierarchy4"/>
    <dgm:cxn modelId="{219184EA-CF14-4297-8644-F840BA678FA0}" type="presParOf" srcId="{FFD42B63-92E8-49B4-A6A2-54D0D6281752}" destId="{89B2E2F2-90A7-4B18-8E45-1EED0AF3E8D2}" srcOrd="2" destOrd="0" presId="urn:microsoft.com/office/officeart/2005/8/layout/hierarchy4"/>
    <dgm:cxn modelId="{18B7F5E8-84E0-468B-9FD5-2AE0ED334BA3}" type="presParOf" srcId="{89B2E2F2-90A7-4B18-8E45-1EED0AF3E8D2}" destId="{E842F987-1084-4918-B34D-D9D65605D119}" srcOrd="0" destOrd="0" presId="urn:microsoft.com/office/officeart/2005/8/layout/hierarchy4"/>
    <dgm:cxn modelId="{25B8C951-CC79-42C0-B7C2-569299627293}" type="presParOf" srcId="{89B2E2F2-90A7-4B18-8E45-1EED0AF3E8D2}" destId="{CC420406-657C-4767-96C4-3AD7AB3157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5EDF9-10C1-4710-AD21-327E2FE1E184}">
      <dsp:nvSpPr>
        <dsp:cNvPr id="0" name=""/>
        <dsp:cNvSpPr/>
      </dsp:nvSpPr>
      <dsp:spPr>
        <a:xfrm>
          <a:off x="2170" y="14056"/>
          <a:ext cx="9453556" cy="152738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b="1" kern="1200" dirty="0"/>
            <a:t>Klassenlehrerprinzip</a:t>
          </a:r>
          <a:r>
            <a:rPr lang="de-DE" sz="3300" kern="1200" dirty="0"/>
            <a:t> / Klassenzimmer als zentraler und personifizierter Unterrichtsraum</a:t>
          </a:r>
        </a:p>
      </dsp:txBody>
      <dsp:txXfrm>
        <a:off x="46905" y="58791"/>
        <a:ext cx="9364086" cy="1437911"/>
      </dsp:txXfrm>
    </dsp:sp>
    <dsp:sp modelId="{493D64D4-BFA6-4B88-8553-0BE204636D00}">
      <dsp:nvSpPr>
        <dsp:cNvPr id="0" name=""/>
        <dsp:cNvSpPr/>
      </dsp:nvSpPr>
      <dsp:spPr>
        <a:xfrm>
          <a:off x="1085" y="1695489"/>
          <a:ext cx="6175356" cy="1527381"/>
        </a:xfrm>
        <a:prstGeom prst="roundRect">
          <a:avLst>
            <a:gd name="adj" fmla="val 10000"/>
          </a:avLst>
        </a:prstGeom>
        <a:solidFill>
          <a:srgbClr val="05EBE6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Hauptansprechpartner und Vertrauensperson</a:t>
          </a:r>
        </a:p>
      </dsp:txBody>
      <dsp:txXfrm>
        <a:off x="45820" y="1740224"/>
        <a:ext cx="6085886" cy="1437911"/>
      </dsp:txXfrm>
    </dsp:sp>
    <dsp:sp modelId="{707F1557-9E42-4E2D-970E-FAC6F67E8C74}">
      <dsp:nvSpPr>
        <dsp:cNvPr id="0" name=""/>
        <dsp:cNvSpPr/>
      </dsp:nvSpPr>
      <dsp:spPr>
        <a:xfrm>
          <a:off x="1085" y="3387312"/>
          <a:ext cx="3024170" cy="1527381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Soziales Lernen als wesentlicher Baustein</a:t>
          </a:r>
        </a:p>
      </dsp:txBody>
      <dsp:txXfrm>
        <a:off x="45820" y="3432047"/>
        <a:ext cx="2934700" cy="1437911"/>
      </dsp:txXfrm>
    </dsp:sp>
    <dsp:sp modelId="{DCDB9404-00FD-49CE-B2E2-6298BCD3065A}">
      <dsp:nvSpPr>
        <dsp:cNvPr id="0" name=""/>
        <dsp:cNvSpPr/>
      </dsp:nvSpPr>
      <dsp:spPr>
        <a:xfrm>
          <a:off x="3159407" y="3375047"/>
          <a:ext cx="3024170" cy="1527381"/>
        </a:xfrm>
        <a:prstGeom prst="roundRect">
          <a:avLst>
            <a:gd name="adj" fmla="val 10000"/>
          </a:avLst>
        </a:prstGeom>
        <a:solidFill>
          <a:prstClr val="white"/>
        </a:solidFill>
        <a:ln w="15875" cap="rnd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JaS</a:t>
          </a:r>
        </a:p>
      </dsp:txBody>
      <dsp:txXfrm>
        <a:off x="3204142" y="3419782"/>
        <a:ext cx="2934700" cy="1437911"/>
      </dsp:txXfrm>
    </dsp:sp>
    <dsp:sp modelId="{E842F987-1084-4918-B34D-D9D65605D119}">
      <dsp:nvSpPr>
        <dsp:cNvPr id="0" name=""/>
        <dsp:cNvSpPr/>
      </dsp:nvSpPr>
      <dsp:spPr>
        <a:xfrm>
          <a:off x="6430471" y="1695489"/>
          <a:ext cx="3024170" cy="1527381"/>
        </a:xfrm>
        <a:prstGeom prst="roundRect">
          <a:avLst>
            <a:gd name="adj" fmla="val 10000"/>
          </a:avLst>
        </a:prstGeom>
        <a:solidFill>
          <a:srgbClr val="05EBE6"/>
        </a:solidFill>
        <a:ln w="15875" cap="rnd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kleine Klassen</a:t>
          </a:r>
        </a:p>
      </dsp:txBody>
      <dsp:txXfrm>
        <a:off x="6475206" y="1740224"/>
        <a:ext cx="2934700" cy="1437911"/>
      </dsp:txXfrm>
    </dsp:sp>
    <dsp:sp modelId="{80FEDB79-43D6-4F39-8850-D43AA079AF99}">
      <dsp:nvSpPr>
        <dsp:cNvPr id="0" name=""/>
        <dsp:cNvSpPr/>
      </dsp:nvSpPr>
      <dsp:spPr>
        <a:xfrm>
          <a:off x="6431556" y="3375047"/>
          <a:ext cx="3024170" cy="1527381"/>
        </a:xfrm>
        <a:prstGeom prst="roundRect">
          <a:avLst>
            <a:gd name="adj" fmla="val 10000"/>
          </a:avLst>
        </a:prstGeom>
        <a:solidFill>
          <a:prstClr val="white"/>
        </a:solidFill>
        <a:ln w="15875" cap="rnd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Beratungslehrer Schulpsychologe Vertrauenslehrer</a:t>
          </a:r>
        </a:p>
      </dsp:txBody>
      <dsp:txXfrm>
        <a:off x="6476291" y="3419782"/>
        <a:ext cx="2934700" cy="1437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5EDF9-10C1-4710-AD21-327E2FE1E184}">
      <dsp:nvSpPr>
        <dsp:cNvPr id="0" name=""/>
        <dsp:cNvSpPr/>
      </dsp:nvSpPr>
      <dsp:spPr>
        <a:xfrm>
          <a:off x="1181" y="276"/>
          <a:ext cx="10295026" cy="1629566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Vorbereitung auf die erfolgreiche berufliche Ausbildung</a:t>
          </a:r>
        </a:p>
      </dsp:txBody>
      <dsp:txXfrm>
        <a:off x="48909" y="48004"/>
        <a:ext cx="10199570" cy="1534110"/>
      </dsp:txXfrm>
    </dsp:sp>
    <dsp:sp modelId="{493D64D4-BFA6-4B88-8553-0BE204636D00}">
      <dsp:nvSpPr>
        <dsp:cNvPr id="0" name=""/>
        <dsp:cNvSpPr/>
      </dsp:nvSpPr>
      <dsp:spPr>
        <a:xfrm>
          <a:off x="1181" y="1808920"/>
          <a:ext cx="6725030" cy="1629566"/>
        </a:xfrm>
        <a:prstGeom prst="roundRect">
          <a:avLst>
            <a:gd name="adj" fmla="val 10000"/>
          </a:avLst>
        </a:prstGeom>
        <a:solidFill>
          <a:srgbClr val="05EBE6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persönliche und individuelle Betreuung der Praktika</a:t>
          </a:r>
        </a:p>
      </dsp:txBody>
      <dsp:txXfrm>
        <a:off x="48909" y="1856648"/>
        <a:ext cx="6629574" cy="1534110"/>
      </dsp:txXfrm>
    </dsp:sp>
    <dsp:sp modelId="{707F1557-9E42-4E2D-970E-FAC6F67E8C74}">
      <dsp:nvSpPr>
        <dsp:cNvPr id="0" name=""/>
        <dsp:cNvSpPr/>
      </dsp:nvSpPr>
      <dsp:spPr>
        <a:xfrm>
          <a:off x="1181" y="3617565"/>
          <a:ext cx="3293354" cy="1629566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enge</a:t>
          </a:r>
          <a:r>
            <a:rPr lang="de-DE" sz="2800" kern="1200" baseline="0" dirty="0"/>
            <a:t> Kooperation mit der Agentur für Arbeit</a:t>
          </a:r>
          <a:endParaRPr lang="de-DE" sz="2800" kern="1200" dirty="0"/>
        </a:p>
      </dsp:txBody>
      <dsp:txXfrm>
        <a:off x="48909" y="3665293"/>
        <a:ext cx="3197898" cy="1534110"/>
      </dsp:txXfrm>
    </dsp:sp>
    <dsp:sp modelId="{DCDB9404-00FD-49CE-B2E2-6298BCD3065A}">
      <dsp:nvSpPr>
        <dsp:cNvPr id="0" name=""/>
        <dsp:cNvSpPr/>
      </dsp:nvSpPr>
      <dsp:spPr>
        <a:xfrm>
          <a:off x="3432857" y="3617565"/>
          <a:ext cx="3293354" cy="1629566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Partnerschaft mit der regionalen Wirtschaft</a:t>
          </a:r>
        </a:p>
      </dsp:txBody>
      <dsp:txXfrm>
        <a:off x="3480585" y="3665293"/>
        <a:ext cx="3197898" cy="1534110"/>
      </dsp:txXfrm>
    </dsp:sp>
    <dsp:sp modelId="{E842F987-1084-4918-B34D-D9D65605D119}">
      <dsp:nvSpPr>
        <dsp:cNvPr id="0" name=""/>
        <dsp:cNvSpPr/>
      </dsp:nvSpPr>
      <dsp:spPr>
        <a:xfrm>
          <a:off x="7002853" y="1808920"/>
          <a:ext cx="3293354" cy="1629566"/>
        </a:xfrm>
        <a:prstGeom prst="roundRect">
          <a:avLst>
            <a:gd name="adj" fmla="val 10000"/>
          </a:avLst>
        </a:prstGeom>
        <a:solidFill>
          <a:srgbClr val="05EBE6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berufsorientierende Zweige (T / W / S)</a:t>
          </a:r>
        </a:p>
      </dsp:txBody>
      <dsp:txXfrm>
        <a:off x="7050581" y="1856648"/>
        <a:ext cx="3197898" cy="1534110"/>
      </dsp:txXfrm>
    </dsp:sp>
    <dsp:sp modelId="{80FEDB79-43D6-4F39-8850-D43AA079AF99}">
      <dsp:nvSpPr>
        <dsp:cNvPr id="0" name=""/>
        <dsp:cNvSpPr/>
      </dsp:nvSpPr>
      <dsp:spPr>
        <a:xfrm>
          <a:off x="7002853" y="3617565"/>
          <a:ext cx="3293354" cy="1629566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Berufseinstiegs-begleiter</a:t>
          </a:r>
        </a:p>
      </dsp:txBody>
      <dsp:txXfrm>
        <a:off x="7050581" y="3665293"/>
        <a:ext cx="3197898" cy="1534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5EDF9-10C1-4710-AD21-327E2FE1E184}">
      <dsp:nvSpPr>
        <dsp:cNvPr id="0" name=""/>
        <dsp:cNvSpPr/>
      </dsp:nvSpPr>
      <dsp:spPr>
        <a:xfrm>
          <a:off x="0" y="0"/>
          <a:ext cx="4350266" cy="27424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</a:rPr>
            <a:t>Neues Pflichtfach Informatik  </a:t>
          </a:r>
          <a:r>
            <a:rPr lang="de-DE" sz="2000" b="1" kern="1200" dirty="0">
              <a:solidFill>
                <a:schemeClr val="bg1"/>
              </a:solidFill>
            </a:rPr>
            <a:t>(Programmieren, digitaler Informationsaustausch,..)</a:t>
          </a:r>
        </a:p>
      </dsp:txBody>
      <dsp:txXfrm>
        <a:off x="80324" y="80324"/>
        <a:ext cx="4189618" cy="2581804"/>
      </dsp:txXfrm>
    </dsp:sp>
    <dsp:sp modelId="{D1C85955-F328-4482-854F-92B226BB1798}">
      <dsp:nvSpPr>
        <dsp:cNvPr id="0" name=""/>
        <dsp:cNvSpPr/>
      </dsp:nvSpPr>
      <dsp:spPr>
        <a:xfrm>
          <a:off x="18520" y="2504955"/>
          <a:ext cx="4350266" cy="27424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 err="1">
              <a:solidFill>
                <a:schemeClr val="bg1"/>
              </a:solidFill>
            </a:rPr>
            <a:t>LehrplanPLUS</a:t>
          </a:r>
          <a:r>
            <a:rPr lang="de-DE" sz="3600" b="1" kern="1200" dirty="0">
              <a:solidFill>
                <a:schemeClr val="bg1"/>
              </a:solidFill>
            </a:rPr>
            <a:t>  </a:t>
          </a:r>
          <a:r>
            <a:rPr lang="de-DE" sz="2400" b="1" kern="1200" dirty="0">
              <a:solidFill>
                <a:schemeClr val="bg1"/>
              </a:solidFill>
            </a:rPr>
            <a:t>Unterrichtsprinzip digitales Lernen</a:t>
          </a:r>
        </a:p>
      </dsp:txBody>
      <dsp:txXfrm>
        <a:off x="98844" y="2585279"/>
        <a:ext cx="4189618" cy="2581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5EDF9-10C1-4710-AD21-327E2FE1E184}">
      <dsp:nvSpPr>
        <dsp:cNvPr id="0" name=""/>
        <dsp:cNvSpPr/>
      </dsp:nvSpPr>
      <dsp:spPr>
        <a:xfrm>
          <a:off x="90053" y="79765"/>
          <a:ext cx="7025883" cy="1474313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Qualifizierender Abschluss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der Mittelschule („Quali“)</a:t>
          </a:r>
        </a:p>
      </dsp:txBody>
      <dsp:txXfrm>
        <a:off x="133234" y="122946"/>
        <a:ext cx="6939521" cy="1387951"/>
      </dsp:txXfrm>
    </dsp:sp>
    <dsp:sp modelId="{730D1863-6E89-46BC-ADDA-76AC16219E60}">
      <dsp:nvSpPr>
        <dsp:cNvPr id="0" name=""/>
        <dsp:cNvSpPr/>
      </dsp:nvSpPr>
      <dsp:spPr>
        <a:xfrm>
          <a:off x="7292808" y="119704"/>
          <a:ext cx="3104360" cy="1985611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erfolgreicher Abschluss der Mittelschule</a:t>
          </a:r>
        </a:p>
      </dsp:txBody>
      <dsp:txXfrm>
        <a:off x="7350965" y="177861"/>
        <a:ext cx="2988046" cy="1869297"/>
      </dsp:txXfrm>
    </dsp:sp>
    <dsp:sp modelId="{E842F987-1084-4918-B34D-D9D65605D119}">
      <dsp:nvSpPr>
        <dsp:cNvPr id="0" name=""/>
        <dsp:cNvSpPr/>
      </dsp:nvSpPr>
      <dsp:spPr>
        <a:xfrm>
          <a:off x="1006125" y="1823532"/>
          <a:ext cx="7367954" cy="1698646"/>
        </a:xfrm>
        <a:prstGeom prst="roundRect">
          <a:avLst>
            <a:gd name="adj" fmla="val 10000"/>
          </a:avLst>
        </a:prstGeom>
        <a:solidFill>
          <a:srgbClr val="26FCBA"/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Mittlerer Schulabschluss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der Mittelschule (MSA)</a:t>
          </a:r>
        </a:p>
      </dsp:txBody>
      <dsp:txXfrm>
        <a:off x="1055877" y="1873284"/>
        <a:ext cx="7268450" cy="1599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7548-B42E-43D2-98B1-00857A8C143E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99FF-7705-4448-8A76-33F503CEC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70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ABE760-1726-4379-9A54-9921B4294A36}" type="slidenum">
              <a:rPr lang="de-DE" altLang="de-DE" smtClean="0"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793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E40C3-5E21-43B3-BED0-281490A194B8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744538"/>
            <a:ext cx="6619875" cy="37242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8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BE760-1726-4379-9A54-9921B4294A36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679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1D44C-3EFB-4F0D-9D17-E6A04894D1DE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4538"/>
            <a:ext cx="6634163" cy="37322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Die Aufnahmeprüfung erstreckt sich auf die Fächer Deutsch, Mathematik und Englisch; abzulegen ist die Prüfung nur in den Fächern, in denen im Zwischenzeugnis oder im Zeugnis über den qualifizierenden Hauptschulabschluss nicht mindestens die Note 2 erzielt wurde. </a:t>
            </a:r>
          </a:p>
        </p:txBody>
      </p:sp>
    </p:spTree>
    <p:extLst>
      <p:ext uri="{BB962C8B-B14F-4D97-AF65-F5344CB8AC3E}">
        <p14:creationId xmlns:p14="http://schemas.microsoft.com/office/powerpoint/2010/main" val="262729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EDBE6-4F18-4821-AC04-3BE994EF9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4538"/>
            <a:ext cx="6634162" cy="373221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650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0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5CBB-453D-4B4C-ACD5-739C4F2F1529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60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93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0256-B0A0-4ABB-B832-962BF95DC7AB}" type="datetime7">
              <a:rPr lang="de-DE" altLang="de-DE" smtClean="0"/>
              <a:pPr>
                <a:defRPr/>
              </a:pPr>
              <a:t>Apr-20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592FA-8D35-450D-AAA6-67B495653BDF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553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5638971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126999941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246599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687115206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573228287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150654749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7501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00247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083522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24417" y="1700213"/>
            <a:ext cx="10972800" cy="44116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7BB1-0DA4-4DAD-8075-E592084AF6EC}" type="datetime7">
              <a:rPr lang="de-DE" altLang="de-DE"/>
              <a:pPr>
                <a:defRPr/>
              </a:pPr>
              <a:t>Apr-20</a:t>
            </a:fld>
            <a:endParaRPr lang="de-D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Grund- und Mittelschule Roding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3431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7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565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1277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3501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70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8531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714907337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6641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FE67C0-420C-467D-A4ED-70510500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543158"/>
            <a:ext cx="7848872" cy="4154984"/>
          </a:xfrm>
          <a:prstGeom prst="rect">
            <a:avLst/>
          </a:prstGeom>
          <a:solidFill>
            <a:srgbClr val="05EBE6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de-DE" sz="8800" b="1" dirty="0">
                <a:solidFill>
                  <a:schemeClr val="bg1"/>
                </a:solidFill>
              </a:rPr>
              <a:t>Profil der bayerischen Mittelschule 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ED7F2A6-0207-4D26-9EB3-97705A2C9233}"/>
              </a:ext>
            </a:extLst>
          </p:cNvPr>
          <p:cNvSpPr txBox="1"/>
          <p:nvPr/>
        </p:nvSpPr>
        <p:spPr>
          <a:xfrm>
            <a:off x="155340" y="5257562"/>
            <a:ext cx="11881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geprägt durch sachorientierte </a:t>
            </a:r>
            <a:r>
              <a:rPr kumimoji="0" lang="de-DE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Praxisnähe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und persönliche </a:t>
            </a:r>
            <a:r>
              <a:rPr kumimoji="0" lang="de-DE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Bezugsnähe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BEA6CE5-104C-435B-90BF-30F60ED39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00370"/>
            <a:ext cx="25202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0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99728" y="317946"/>
            <a:ext cx="11222182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altLang="de-DE" sz="4400" dirty="0">
                <a:solidFill>
                  <a:schemeClr val="tx1"/>
                </a:solidFill>
                <a:latin typeface="+mn-lt"/>
              </a:rPr>
              <a:t>Wer darf in den M – Zug einsteigen?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12968" y="4191827"/>
            <a:ext cx="5240482" cy="13081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in die M7: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mindestens 2,66              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in Deutsch, Mathematik, Englisch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660073" y="2639004"/>
            <a:ext cx="6546272" cy="1308100"/>
          </a:xfrm>
          <a:solidFill>
            <a:srgbClr val="26FCBA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in die M8 und M9: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mindestens 2,33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 in Deutsch, Mathematik, Englisch</a:t>
            </a:r>
          </a:p>
          <a:p>
            <a:pPr eaLnBrk="1" hangingPunct="1">
              <a:lnSpc>
                <a:spcPct val="90000"/>
              </a:lnSpc>
            </a:pPr>
            <a:endParaRPr lang="de-DE" altLang="de-DE" sz="1700" b="1" dirty="0">
              <a:latin typeface="+mj-lt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1059873" y="1223891"/>
            <a:ext cx="9746672" cy="1225550"/>
          </a:xfrm>
          <a:prstGeom prst="rect">
            <a:avLst/>
          </a:prstGeom>
          <a:solidFill>
            <a:srgbClr val="05EBE6"/>
          </a:solidFill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in die M10: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Durchschnittsnote mindestens 2,33</a:t>
            </a:r>
            <a:b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</a:b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im </a:t>
            </a:r>
            <a:r>
              <a:rPr kumimoji="0" lang="de-DE" alt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Quali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in den Prüfungsfächern Deutsch, Mathematik, Englisch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9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82000" cy="685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de-DE" altLang="de-DE" sz="31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de-DE" altLang="de-DE" sz="210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1005338" y="251193"/>
            <a:ext cx="99371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Für welche Schülerinnen und Schüler  eignet sich der M-Zug?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5F7C3C-5CAC-4C93-96A8-1A86F9DF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210559"/>
            <a:ext cx="10801200" cy="4396248"/>
          </a:xfrm>
          <a:prstGeom prst="rect">
            <a:avLst/>
          </a:prstGeom>
          <a:solidFill>
            <a:srgbClr val="05EBE6"/>
          </a:solidFill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für Schüler/innen mit praktischer Begabung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für Schüler/innen, die nach der 4. Klasse noch nicht übertrittsreif waren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für Schüler/innen, die in der 6. bis 9. Klasse der Mittelschule gute Schulleistungen, Fleiß und die erforderliche Leistungsbereitschaft (erhöhtes Anforderungsniveau) aufbringen („Spätentwickler“)</a:t>
            </a:r>
            <a:endParaRPr kumimoji="0" lang="de-DE" alt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1295467" y="1340768"/>
            <a:ext cx="9730251" cy="5184576"/>
          </a:xfrm>
          <a:solidFill>
            <a:srgbClr val="05EBE6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bg1"/>
                </a:solidFill>
                <a:latin typeface="Calibri" panose="020F0502020204030204" pitchFamily="34" charset="0"/>
              </a:rPr>
              <a:t>spätere Entscheidung, nicht schon in Klasse 4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Leistungsschub, -freude in 5/6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bg1"/>
                </a:solidFill>
                <a:latin typeface="Calibri" panose="020F0502020204030204" pitchFamily="34" charset="0"/>
              </a:rPr>
              <a:t>Klassenlehrerprinzip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vertraute schulische Umgebung, vertraute Lehrer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bg1"/>
                </a:solidFill>
                <a:latin typeface="Calibri" panose="020F0502020204030204" pitchFamily="34" charset="0"/>
              </a:rPr>
              <a:t>kleinere Klassen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bessere individuelle Förderung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altLang="de-DE" sz="3000" u="sng" dirty="0">
                <a:solidFill>
                  <a:schemeClr val="bg1"/>
                </a:solidFill>
                <a:latin typeface="Calibri" panose="020F0502020204030204" pitchFamily="34" charset="0"/>
              </a:rPr>
              <a:t>gleichwertiger</a:t>
            </a:r>
            <a:r>
              <a:rPr lang="de-DE" altLang="de-DE" sz="3000" dirty="0">
                <a:solidFill>
                  <a:schemeClr val="bg1"/>
                </a:solidFill>
                <a:latin typeface="Calibri" panose="020F0502020204030204" pitchFamily="34" charset="0"/>
              </a:rPr>
              <a:t> Mittlere-Reife-Abschluss wie von Real- oder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altLang="de-DE" sz="3000" dirty="0">
                <a:solidFill>
                  <a:schemeClr val="bg1"/>
                </a:solidFill>
                <a:latin typeface="Calibri" panose="020F0502020204030204" pitchFamily="34" charset="0"/>
              </a:rPr>
              <a:t>    Wirtschaftsschule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starker Praxisbezug (AWT, Profile, Berufsorientierung)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>
                <a:solidFill>
                  <a:schemeClr val="bg1"/>
                </a:solidFill>
                <a:latin typeface="Calibri" panose="020F0502020204030204" pitchFamily="34" charset="0"/>
              </a:rPr>
              <a:t>einfacher Wechsel in die Regelklasse und zurück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3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Quali</a:t>
            </a:r>
            <a:r>
              <a:rPr lang="de-DE" altLang="de-DE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in der M9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altLang="de-DE" sz="2100" dirty="0">
              <a:solidFill>
                <a:srgbClr val="000099"/>
              </a:solidFill>
            </a:endParaRP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1487488" y="499151"/>
            <a:ext cx="91291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Vorteile </a:t>
            </a:r>
            <a:r>
              <a:rPr kumimoji="0" lang="de-DE" altLang="de-DE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unseres</a:t>
            </a: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M-Zuges</a:t>
            </a:r>
            <a:endParaRPr kumimoji="0" lang="de-DE" altLang="de-DE" sz="4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5973234" y="2362200"/>
            <a:ext cx="56091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3D7F07-C0D1-476D-8545-4ABC82AC6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C8AAC-B456-4616-A029-AA8AE8EA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66718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Übertrittszahlen nach der </a:t>
            </a:r>
            <a:br>
              <a:rPr lang="de-DE" sz="4000" dirty="0">
                <a:solidFill>
                  <a:schemeClr val="tx1"/>
                </a:solidFill>
              </a:rPr>
            </a:br>
            <a:r>
              <a:rPr lang="de-DE" sz="4000" dirty="0">
                <a:solidFill>
                  <a:schemeClr val="tx1"/>
                </a:solidFill>
              </a:rPr>
              <a:t>4. Jahrgangsstufe </a:t>
            </a:r>
            <a:br>
              <a:rPr lang="de-DE" sz="4000" dirty="0">
                <a:solidFill>
                  <a:schemeClr val="tx1"/>
                </a:solidFill>
              </a:rPr>
            </a:br>
            <a:r>
              <a:rPr lang="de-DE" sz="4000" dirty="0">
                <a:solidFill>
                  <a:schemeClr val="tx1"/>
                </a:solidFill>
              </a:rPr>
              <a:t>im Landkreis Cham 2018/19 in Prozent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A0D5C029-1D30-4FE4-9FB0-7C85B29C51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360" y="2137905"/>
          <a:ext cx="978438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2D95D909-7118-4CD8-9C8B-7475537E344D}"/>
              </a:ext>
            </a:extLst>
          </p:cNvPr>
          <p:cNvSpPr txBox="1"/>
          <p:nvPr/>
        </p:nvSpPr>
        <p:spPr>
          <a:xfrm>
            <a:off x="8472264" y="6453336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Quelle: Regierung der Oberpfalz, Sachgebiet 40.2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1136381" y="1278083"/>
          <a:ext cx="9455727" cy="491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153837" y="291758"/>
            <a:ext cx="1104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Übergreifende Struktur des Mittelschulprofils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/>
        </p:nvGraphicFramePr>
        <p:xfrm>
          <a:off x="820882" y="1205346"/>
          <a:ext cx="10297390" cy="52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199456" y="260648"/>
            <a:ext cx="10192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Struktur der Berufsorientierungsbausteine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/>
        </p:nvGraphicFramePr>
        <p:xfrm>
          <a:off x="820882" y="1205346"/>
          <a:ext cx="10297390" cy="52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415480" y="309346"/>
            <a:ext cx="1007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Digitalisierung – ein Thema auch bei uns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412776"/>
            <a:ext cx="6624736" cy="472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15EDF9-10C1-4710-AD21-327E2FE1E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D15EDF9-10C1-4710-AD21-327E2FE1E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C85955-F328-4482-854F-92B226BB1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D1C85955-F328-4482-854F-92B226BB1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919" y="269082"/>
            <a:ext cx="7192962" cy="604838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altLang="de-DE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Durchlässigkeit zwischen</a:t>
            </a:r>
            <a:br>
              <a:rPr lang="de-DE" altLang="de-DE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de-DE" altLang="de-DE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M-Klassen und Regelklassen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019300" y="1444625"/>
            <a:ext cx="1257300" cy="685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600" b="1">
                <a:latin typeface="Times New Roman" panose="02020603050405020304" pitchFamily="18" charset="0"/>
              </a:rPr>
              <a:t>M 10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19300" y="2473325"/>
            <a:ext cx="1257300" cy="685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600" b="1">
                <a:latin typeface="Times New Roman" panose="02020603050405020304" pitchFamily="18" charset="0"/>
              </a:rPr>
              <a:t>M 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1200" y="3616325"/>
            <a:ext cx="1257300" cy="685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600" b="1">
                <a:latin typeface="Times New Roman" panose="02020603050405020304" pitchFamily="18" charset="0"/>
              </a:rPr>
              <a:t>M 8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95488" y="4759325"/>
            <a:ext cx="1257300" cy="685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600" b="1">
                <a:latin typeface="Times New Roman" panose="02020603050405020304" pitchFamily="18" charset="0"/>
              </a:rPr>
              <a:t>M 7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676900" y="2476500"/>
            <a:ext cx="18288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9 + QA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905500" y="3505200"/>
            <a:ext cx="12573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905500" y="4533900"/>
            <a:ext cx="12573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876090" y="5562600"/>
            <a:ext cx="12573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 flipV="1">
            <a:off x="3276600" y="4953000"/>
            <a:ext cx="259080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 flipV="1">
            <a:off x="3276600" y="1905000"/>
            <a:ext cx="2286000" cy="685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 flipV="1">
            <a:off x="3276600" y="2971800"/>
            <a:ext cx="2590800" cy="685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3200400" y="3962400"/>
            <a:ext cx="266700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3287713" y="4868863"/>
            <a:ext cx="26289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3200400" y="3784600"/>
            <a:ext cx="2743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3287713" y="2565400"/>
            <a:ext cx="2286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3200400" y="2590800"/>
            <a:ext cx="24765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V="1">
            <a:off x="3276600" y="3886200"/>
            <a:ext cx="2628900" cy="1028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2590800" y="2130425"/>
            <a:ext cx="0" cy="342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2590800" y="3121025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2566988" y="4292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7" name="Text Box 24"/>
          <p:cNvSpPr txBox="1">
            <a:spLocks noChangeArrowheads="1"/>
          </p:cNvSpPr>
          <p:nvPr/>
        </p:nvSpPr>
        <p:spPr bwMode="auto">
          <a:xfrm>
            <a:off x="7696200" y="1219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800">
              <a:latin typeface="Times New Roman" panose="02020603050405020304" pitchFamily="18" charset="0"/>
            </a:endParaRPr>
          </a:p>
        </p:txBody>
      </p:sp>
      <p:sp>
        <p:nvSpPr>
          <p:cNvPr id="54298" name="Text Box 25"/>
          <p:cNvSpPr txBox="1">
            <a:spLocks noChangeArrowheads="1"/>
          </p:cNvSpPr>
          <p:nvPr/>
        </p:nvSpPr>
        <p:spPr bwMode="auto">
          <a:xfrm>
            <a:off x="7696200" y="12954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800">
              <a:latin typeface="Times New Roman" panose="02020603050405020304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824788" y="1484313"/>
            <a:ext cx="25908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b="1" dirty="0">
                <a:latin typeface="Comic Sans MS" panose="030F0702030302020204" pitchFamily="66" charset="0"/>
              </a:rPr>
              <a:t>Vorrückungsbestimmungen des M-Zugs erfüllt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824788" y="2205039"/>
            <a:ext cx="2590800" cy="584775"/>
          </a:xfrm>
          <a:prstGeom prst="rect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>
                <a:latin typeface="Comic Sans MS" panose="030F0702030302020204" pitchFamily="66" charset="0"/>
              </a:rPr>
              <a:t>Übertritts-anforderungen erfüllt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7824788" y="3113089"/>
            <a:ext cx="2590800" cy="11080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>
                <a:latin typeface="Comic Sans MS" panose="030F0702030302020204" pitchFamily="66" charset="0"/>
              </a:rPr>
              <a:t>Freiwilliger Rücktritt oder Vorrückungs-bedingungen der M-Klasse nicht erfüllt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7824788" y="4364831"/>
            <a:ext cx="2843213" cy="147478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 dirty="0">
                <a:latin typeface="Comic Sans MS" panose="030F0702030302020204" pitchFamily="66" charset="0"/>
              </a:rPr>
              <a:t>Vorrückungsbestimmungen des M-Zugs nicht erfüllt, aber Voraussetzungen der Regelklasse erfüllt.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Kein Jahr verloren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A847F13-C0D7-41F5-82E5-3880B1E1C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187ACC6-DAAD-427E-BF74-54A78EC8A925}"/>
              </a:ext>
            </a:extLst>
          </p:cNvPr>
          <p:cNvSpPr txBox="1"/>
          <p:nvPr/>
        </p:nvSpPr>
        <p:spPr>
          <a:xfrm>
            <a:off x="374165" y="5781457"/>
            <a:ext cx="472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Wechsel vom Regel- in den M-Zug und zurück ist hausintern möglich.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64" grpId="0" animBg="1"/>
      <p:bldP spid="39965" grpId="0" animBg="1"/>
      <p:bldP spid="39966" grpId="0" animBg="1"/>
      <p:bldP spid="399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810491" y="1101437"/>
          <a:ext cx="10640291" cy="57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bgerundetes Rechteck 4"/>
          <p:cNvSpPr/>
          <p:nvPr/>
        </p:nvSpPr>
        <p:spPr bwMode="auto">
          <a:xfrm>
            <a:off x="796022" y="5240703"/>
            <a:ext cx="10754590" cy="13795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„</a:t>
            </a:r>
            <a:r>
              <a:rPr kumimoji="0" lang="de-DE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Quabi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 – mittlerer Schulabschluss, von der Mittelschule ausgestellt: 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 „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Quali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“ + Kammerzeugnis mind. 3,0 + mind. „ausreichende“ Englischkenntnisse 9. Klasse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87488" y="225928"/>
            <a:ext cx="1014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Abschlüsse / Qualifikationen der Mittelschule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896533" y="576332"/>
            <a:ext cx="10972800" cy="1143000"/>
          </a:xfrm>
        </p:spPr>
        <p:txBody>
          <a:bodyPr/>
          <a:lstStyle/>
          <a:p>
            <a:pPr eaLnBrk="1" hangingPunct="1"/>
            <a:r>
              <a:rPr lang="de-DE" altLang="de-DE" sz="3200" b="1" u="sng" dirty="0"/>
              <a:t>Die Mittelschule eröffnet viele Wege</a:t>
            </a:r>
            <a:endParaRPr lang="de-DE" altLang="de-DE" sz="3200" b="1" dirty="0"/>
          </a:p>
        </p:txBody>
      </p:sp>
      <p:graphicFrame>
        <p:nvGraphicFramePr>
          <p:cNvPr id="274437" name="Group 5"/>
          <p:cNvGraphicFramePr>
            <a:graphicFrameLocks noGrp="1"/>
          </p:cNvGraphicFramePr>
          <p:nvPr/>
        </p:nvGraphicFramePr>
        <p:xfrm>
          <a:off x="431801" y="5624514"/>
          <a:ext cx="11281833" cy="701675"/>
        </p:xfrm>
        <a:graphic>
          <a:graphicData uri="http://schemas.openxmlformats.org/drawingml/2006/table">
            <a:tbl>
              <a:tblPr/>
              <a:tblGrid>
                <a:gridCol w="376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Erfolgreicher Mittelschulabschluss</a:t>
                      </a:r>
                    </a:p>
                  </a:txBody>
                  <a:tcPr marL="121920" marR="121920" marT="45761" marB="4576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Qualifizierender Mittelschulabschluss </a:t>
                      </a:r>
                    </a:p>
                  </a:txBody>
                  <a:tcPr marL="121920" marR="121920" marT="45761" marB="457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Mittlerer Schulabschluss M10</a:t>
                      </a:r>
                    </a:p>
                  </a:txBody>
                  <a:tcPr marL="121920" marR="121920" marT="45761" marB="457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1513417" y="4445001"/>
            <a:ext cx="6144683" cy="5762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Duale Ausbildung in Berufsschule / Betrieb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(evtl. Mittlerer Bildungsabschluss / </a:t>
            </a:r>
            <a:r>
              <a:rPr kumimoji="0" lang="de-DE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QuaBi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682067" y="3176588"/>
            <a:ext cx="3312584" cy="576262"/>
          </a:xfrm>
          <a:prstGeom prst="rect">
            <a:avLst/>
          </a:prstGeom>
          <a:solidFill>
            <a:srgbClr val="7DFF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Fachschule / Fachakademie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(Meister /Techniker)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5833534" y="1808163"/>
            <a:ext cx="5008033" cy="576262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Fachhochschule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1896533" y="1735138"/>
            <a:ext cx="2305051" cy="576262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Universität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flipV="1">
            <a:off x="2762251" y="5013325"/>
            <a:ext cx="0" cy="622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 flipV="1">
            <a:off x="5795433" y="5011739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H="1" flipV="1">
            <a:off x="7658100" y="5013325"/>
            <a:ext cx="1261533" cy="611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H="1" flipV="1">
            <a:off x="9744405" y="4244974"/>
            <a:ext cx="26128" cy="137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H="1" flipV="1">
            <a:off x="3194051" y="3722689"/>
            <a:ext cx="0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6362700" y="3752850"/>
            <a:ext cx="0" cy="67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H="1" flipV="1">
            <a:off x="4201584" y="2024064"/>
            <a:ext cx="1631949" cy="109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 flipV="1">
            <a:off x="6957485" y="2384426"/>
            <a:ext cx="2116" cy="7985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 flipV="1">
            <a:off x="2472267" y="2312989"/>
            <a:ext cx="0" cy="820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flipV="1">
            <a:off x="3289301" y="2378076"/>
            <a:ext cx="2544233" cy="1050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74461" name="Group 29"/>
          <p:cNvGraphicFramePr>
            <a:graphicFrameLocks noGrp="1"/>
          </p:cNvGraphicFramePr>
          <p:nvPr/>
        </p:nvGraphicFramePr>
        <p:xfrm>
          <a:off x="984251" y="3125788"/>
          <a:ext cx="3282949" cy="609600"/>
        </p:xfrm>
        <a:graphic>
          <a:graphicData uri="http://schemas.openxmlformats.org/drawingml/2006/table">
            <a:tbl>
              <a:tblPr/>
              <a:tblGrid>
                <a:gridCol w="218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13. Klasse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Berufsoberschule BOS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36" name="Line 42"/>
          <p:cNvSpPr>
            <a:spLocks noChangeShapeType="1"/>
          </p:cNvSpPr>
          <p:nvPr/>
        </p:nvSpPr>
        <p:spPr bwMode="auto">
          <a:xfrm flipH="1" flipV="1">
            <a:off x="4250267" y="2312988"/>
            <a:ext cx="4222751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74476" name="Group 44"/>
          <p:cNvGraphicFramePr>
            <a:graphicFrameLocks noGrp="1"/>
          </p:cNvGraphicFramePr>
          <p:nvPr/>
        </p:nvGraphicFramePr>
        <p:xfrm>
          <a:off x="8415867" y="3154363"/>
          <a:ext cx="2963333" cy="792480"/>
        </p:xfrm>
        <a:graphic>
          <a:graphicData uri="http://schemas.openxmlformats.org/drawingml/2006/table">
            <a:tbl>
              <a:tblPr/>
              <a:tblGrid>
                <a:gridCol w="197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13. Klasse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Fachoberschule FOS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(evtl. Vorklasse / Stützkurse)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F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49" name="Line 57"/>
          <p:cNvSpPr>
            <a:spLocks noChangeShapeType="1"/>
          </p:cNvSpPr>
          <p:nvPr/>
        </p:nvSpPr>
        <p:spPr bwMode="auto">
          <a:xfrm flipH="1" flipV="1">
            <a:off x="10674352" y="2378076"/>
            <a:ext cx="4233" cy="1076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0950" name="Rectangle 58"/>
          <p:cNvSpPr>
            <a:spLocks noChangeArrowheads="1"/>
          </p:cNvSpPr>
          <p:nvPr/>
        </p:nvSpPr>
        <p:spPr bwMode="auto">
          <a:xfrm>
            <a:off x="984251" y="3737800"/>
            <a:ext cx="1526116" cy="287338"/>
          </a:xfrm>
          <a:prstGeom prst="rect">
            <a:avLst/>
          </a:prstGeom>
          <a:solidFill>
            <a:srgbClr val="7DFF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Vorklasse</a:t>
            </a:r>
          </a:p>
        </p:txBody>
      </p:sp>
      <p:sp>
        <p:nvSpPr>
          <p:cNvPr id="80951" name="Line 59"/>
          <p:cNvSpPr>
            <a:spLocks noChangeShapeType="1"/>
          </p:cNvSpPr>
          <p:nvPr/>
        </p:nvSpPr>
        <p:spPr bwMode="auto">
          <a:xfrm flipV="1">
            <a:off x="1989667" y="4017964"/>
            <a:ext cx="12700" cy="414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7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32" y="307181"/>
            <a:ext cx="10816936" cy="604838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altLang="de-DE" sz="4400" dirty="0">
                <a:solidFill>
                  <a:schemeClr val="tx1"/>
                </a:solidFill>
                <a:latin typeface="+mn-lt"/>
              </a:rPr>
              <a:t>Der Mittlere-Reife-Zug / M-Zug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808018" y="1219200"/>
            <a:ext cx="1468582" cy="911225"/>
          </a:xfrm>
          <a:prstGeom prst="rect">
            <a:avLst/>
          </a:prstGeom>
          <a:solidFill>
            <a:srgbClr val="05EBE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M 10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19300" y="2473325"/>
            <a:ext cx="1257300" cy="685800"/>
          </a:xfrm>
          <a:prstGeom prst="rect">
            <a:avLst/>
          </a:prstGeom>
          <a:solidFill>
            <a:srgbClr val="05EBE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M 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1200" y="3616325"/>
            <a:ext cx="1257300" cy="685800"/>
          </a:xfrm>
          <a:prstGeom prst="rect">
            <a:avLst/>
          </a:prstGeom>
          <a:solidFill>
            <a:srgbClr val="05EBE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M 8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95488" y="4759325"/>
            <a:ext cx="1257300" cy="685800"/>
          </a:xfrm>
          <a:prstGeom prst="rect">
            <a:avLst/>
          </a:prstGeom>
          <a:solidFill>
            <a:srgbClr val="05EBE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M 7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676900" y="2348203"/>
            <a:ext cx="1828800" cy="81409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9 + QA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905500" y="3505200"/>
            <a:ext cx="12573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905500" y="4533900"/>
            <a:ext cx="12573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876090" y="5562600"/>
            <a:ext cx="1257300" cy="685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 flipV="1">
            <a:off x="3276600" y="4953000"/>
            <a:ext cx="2590800" cy="762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 flipV="1">
            <a:off x="3276600" y="1905000"/>
            <a:ext cx="2286000" cy="685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 flipV="1">
            <a:off x="3276600" y="2971800"/>
            <a:ext cx="2590800" cy="685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3200400" y="3962400"/>
            <a:ext cx="2667000" cy="7620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2590800" y="2130425"/>
            <a:ext cx="0" cy="342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2590800" y="3121025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2566988" y="4292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297" name="Text Box 24"/>
          <p:cNvSpPr txBox="1">
            <a:spLocks noChangeArrowheads="1"/>
          </p:cNvSpPr>
          <p:nvPr/>
        </p:nvSpPr>
        <p:spPr bwMode="auto">
          <a:xfrm>
            <a:off x="7696200" y="1219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98" name="Text Box 25"/>
          <p:cNvSpPr txBox="1">
            <a:spLocks noChangeArrowheads="1"/>
          </p:cNvSpPr>
          <p:nvPr/>
        </p:nvSpPr>
        <p:spPr bwMode="auto">
          <a:xfrm>
            <a:off x="7608168" y="1466235"/>
            <a:ext cx="4419599" cy="4247317"/>
          </a:xfrm>
          <a:prstGeom prst="rect">
            <a:avLst/>
          </a:prstGeom>
          <a:solidFill>
            <a:srgbClr val="05EBE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Arial" panose="020B0604020202020204" pitchFamily="34" charset="0"/>
              </a:rPr>
              <a:t>Mittlerer Schulabschluss der Mittelschule: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Arial" panose="020B0604020202020204" pitchFamily="34" charset="0"/>
              </a:rPr>
              <a:t>Erwerb mit dem erfolgreichen Bestehen der 10. Klasse.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Arial" panose="020B0604020202020204" pitchFamily="34" charset="0"/>
              </a:rPr>
              <a:t>Der M-Abschluss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Arial" panose="020B0604020202020204" pitchFamily="34" charset="0"/>
              </a:rPr>
              <a:t>verleiht u. a. die Berechtigung, Berufliche Oberschulen, die Fachoberschule oder die gymnasiale Oberstufe zu besuchen.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E8F99D9-F33D-4B8D-9C61-AA89ED4C5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56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7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6" grpId="0" animBg="1"/>
      <p:bldP spid="39957" grpId="0" animBg="1"/>
      <p:bldP spid="399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Breitbild</PresentationFormat>
  <Paragraphs>108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Calisto MT</vt:lpstr>
      <vt:lpstr>Century Gothic</vt:lpstr>
      <vt:lpstr>Comic Sans MS</vt:lpstr>
      <vt:lpstr>Times New Roman</vt:lpstr>
      <vt:lpstr>Wingdings</vt:lpstr>
      <vt:lpstr>Wingdings 3</vt:lpstr>
      <vt:lpstr>Ion</vt:lpstr>
      <vt:lpstr>PowerPoint-Präsentation</vt:lpstr>
      <vt:lpstr>Übertrittszahlen nach der  4. Jahrgangsstufe  im Landkreis Cham 2018/19 in Prozent</vt:lpstr>
      <vt:lpstr>PowerPoint-Präsentation</vt:lpstr>
      <vt:lpstr>PowerPoint-Präsentation</vt:lpstr>
      <vt:lpstr>PowerPoint-Präsentation</vt:lpstr>
      <vt:lpstr>Durchlässigkeit zwischen  M-Klassen und Regelklassen</vt:lpstr>
      <vt:lpstr>PowerPoint-Präsentation</vt:lpstr>
      <vt:lpstr>Die Mittelschule eröffnet viele Wege</vt:lpstr>
      <vt:lpstr>Der Mittlere-Reife-Zug / M-Zug</vt:lpstr>
      <vt:lpstr>Wer darf in den M – Zug einsteigen?</vt:lpstr>
      <vt:lpstr>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Kleinert Mario</dc:creator>
  <cp:lastModifiedBy>Kleinert Mario</cp:lastModifiedBy>
  <cp:revision>1</cp:revision>
  <dcterms:created xsi:type="dcterms:W3CDTF">2020-04-15T11:38:36Z</dcterms:created>
  <dcterms:modified xsi:type="dcterms:W3CDTF">2020-04-15T11:44:27Z</dcterms:modified>
</cp:coreProperties>
</file>